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7" r:id="rId3"/>
    <p:sldId id="273" r:id="rId4"/>
    <p:sldId id="271" r:id="rId5"/>
    <p:sldId id="257" r:id="rId6"/>
    <p:sldId id="263" r:id="rId7"/>
    <p:sldId id="279" r:id="rId8"/>
    <p:sldId id="269" r:id="rId9"/>
    <p:sldId id="275" r:id="rId10"/>
    <p:sldId id="285" r:id="rId11"/>
    <p:sldId id="286" r:id="rId12"/>
    <p:sldId id="287" r:id="rId13"/>
    <p:sldId id="288" r:id="rId14"/>
    <p:sldId id="278" r:id="rId15"/>
    <p:sldId id="267" r:id="rId16"/>
    <p:sldId id="292" r:id="rId17"/>
    <p:sldId id="266" r:id="rId18"/>
    <p:sldId id="281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3" autoAdjust="0"/>
    <p:restoredTop sz="94660"/>
  </p:normalViewPr>
  <p:slideViewPr>
    <p:cSldViewPr snapToGrid="0">
      <p:cViewPr varScale="1">
        <p:scale>
          <a:sx n="96" d="100"/>
          <a:sy n="96" d="100"/>
        </p:scale>
        <p:origin x="86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hyperlink" Target="https://msropendata.com/" TargetMode="External"/><Relationship Id="rId3" Type="http://schemas.openxmlformats.org/officeDocument/2006/relationships/hyperlink" Target="http://caffe.berkeleyvision.org/" TargetMode="External"/><Relationship Id="rId7" Type="http://schemas.openxmlformats.org/officeDocument/2006/relationships/hyperlink" Target="https://registry.opendata.aws/" TargetMode="External"/><Relationship Id="rId2" Type="http://schemas.openxmlformats.org/officeDocument/2006/relationships/hyperlink" Target="http://scikit-learn.org/stable/index.html" TargetMode="External"/><Relationship Id="rId1" Type="http://schemas.openxmlformats.org/officeDocument/2006/relationships/hyperlink" Target="https://cntk.ai/" TargetMode="External"/><Relationship Id="rId6" Type="http://schemas.openxmlformats.org/officeDocument/2006/relationships/hyperlink" Target="https://archive.ics.uci.edu/ml/datasets.html" TargetMode="External"/><Relationship Id="rId5" Type="http://schemas.openxmlformats.org/officeDocument/2006/relationships/hyperlink" Target="https://www.kaggle.com/" TargetMode="External"/><Relationship Id="rId4" Type="http://schemas.openxmlformats.org/officeDocument/2006/relationships/hyperlink" Target="https://www.tensorflow.org/" TargetMode="External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hyperlink" Target="https://msropendata.com/" TargetMode="External"/><Relationship Id="rId3" Type="http://schemas.openxmlformats.org/officeDocument/2006/relationships/hyperlink" Target="http://caffe.berkeleyvision.org/" TargetMode="External"/><Relationship Id="rId7" Type="http://schemas.openxmlformats.org/officeDocument/2006/relationships/hyperlink" Target="https://registry.opendata.aws/" TargetMode="External"/><Relationship Id="rId2" Type="http://schemas.openxmlformats.org/officeDocument/2006/relationships/hyperlink" Target="http://scikit-learn.org/stable/index.html" TargetMode="External"/><Relationship Id="rId1" Type="http://schemas.openxmlformats.org/officeDocument/2006/relationships/hyperlink" Target="https://cntk.ai/" TargetMode="External"/><Relationship Id="rId6" Type="http://schemas.openxmlformats.org/officeDocument/2006/relationships/hyperlink" Target="https://archive.ics.uci.edu/ml/datasets.html" TargetMode="External"/><Relationship Id="rId5" Type="http://schemas.openxmlformats.org/officeDocument/2006/relationships/hyperlink" Target="https://www.kaggle.com/" TargetMode="External"/><Relationship Id="rId4" Type="http://schemas.openxmlformats.org/officeDocument/2006/relationships/hyperlink" Target="https://www.tensorflow.org/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C69435C-6698-43FA-9D65-BEF4E0A8ECD3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2_2" csCatId="accent2" phldr="1"/>
      <dgm:spPr/>
      <dgm:t>
        <a:bodyPr/>
        <a:lstStyle/>
        <a:p>
          <a:endParaRPr lang="en-US"/>
        </a:p>
      </dgm:t>
    </dgm:pt>
    <dgm:pt modelId="{CCF3A6A7-35AB-467A-88EC-A0BD290DDF1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It is a type of computer program (input data </a:t>
          </a:r>
          <a:r>
            <a:rPr lang="en-US" dirty="0">
              <a:sym typeface="Wingdings" panose="05000000000000000000" pitchFamily="2" charset="2"/>
            </a:rPr>
            <a:t></a:t>
          </a:r>
          <a:r>
            <a:rPr lang="en-US" dirty="0"/>
            <a:t> processing </a:t>
          </a:r>
          <a:r>
            <a:rPr lang="en-US" dirty="0">
              <a:sym typeface="Wingdings" panose="05000000000000000000" pitchFamily="2" charset="2"/>
            </a:rPr>
            <a:t> </a:t>
          </a:r>
          <a:r>
            <a:rPr lang="en-US" dirty="0"/>
            <a:t>output)</a:t>
          </a:r>
        </a:p>
      </dgm:t>
    </dgm:pt>
    <dgm:pt modelId="{7B106E3D-D8F2-4694-AE06-84D2650EF272}" type="parTrans" cxnId="{CE1D6F70-3D7E-4FDD-A302-6A42B67EBF55}">
      <dgm:prSet/>
      <dgm:spPr/>
      <dgm:t>
        <a:bodyPr/>
        <a:lstStyle/>
        <a:p>
          <a:endParaRPr lang="en-US"/>
        </a:p>
      </dgm:t>
    </dgm:pt>
    <dgm:pt modelId="{C5257932-E160-4B4B-B103-07CED8C149F6}" type="sibTrans" cxnId="{CE1D6F70-3D7E-4FDD-A302-6A42B67EBF55}">
      <dgm:prSet/>
      <dgm:spPr/>
      <dgm:t>
        <a:bodyPr/>
        <a:lstStyle/>
        <a:p>
          <a:endParaRPr lang="en-US"/>
        </a:p>
      </dgm:t>
    </dgm:pt>
    <dgm:pt modelId="{8424A579-C59B-47A0-9A21-F2E1972C768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It </a:t>
          </a:r>
          <a:r>
            <a:rPr lang="en-US" b="1" dirty="0"/>
            <a:t>learns</a:t>
          </a:r>
          <a:r>
            <a:rPr lang="en-US" dirty="0"/>
            <a:t> from the data and </a:t>
          </a:r>
          <a:r>
            <a:rPr lang="en-US" b="1" dirty="0"/>
            <a:t>adapts</a:t>
          </a:r>
          <a:r>
            <a:rPr lang="en-US" dirty="0"/>
            <a:t> as more data is available</a:t>
          </a:r>
        </a:p>
      </dgm:t>
    </dgm:pt>
    <dgm:pt modelId="{A16A7732-9564-48C9-A21B-D7C1635CF54F}" type="parTrans" cxnId="{3F4B9115-01E0-4915-BE45-7D58F19644FA}">
      <dgm:prSet/>
      <dgm:spPr/>
      <dgm:t>
        <a:bodyPr/>
        <a:lstStyle/>
        <a:p>
          <a:endParaRPr lang="en-US"/>
        </a:p>
      </dgm:t>
    </dgm:pt>
    <dgm:pt modelId="{488E3925-A3AE-46E9-A991-F1327D594F93}" type="sibTrans" cxnId="{3F4B9115-01E0-4915-BE45-7D58F19644FA}">
      <dgm:prSet/>
      <dgm:spPr/>
      <dgm:t>
        <a:bodyPr/>
        <a:lstStyle/>
        <a:p>
          <a:endParaRPr lang="en-US"/>
        </a:p>
      </dgm:t>
    </dgm:pt>
    <dgm:pt modelId="{217A7AA2-610D-4111-AF44-6857E5F84E5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An important new concept in machine learning is </a:t>
          </a:r>
          <a:r>
            <a:rPr lang="en-US" b="1"/>
            <a:t>model. </a:t>
          </a:r>
          <a:r>
            <a:rPr lang="en-US"/>
            <a:t>A model is trained with historical input data. The machine learning algorithm uses the trained model to generate predictions on unseen new data. </a:t>
          </a:r>
        </a:p>
      </dgm:t>
    </dgm:pt>
    <dgm:pt modelId="{7F72A119-DEE7-414B-9002-FB5299D5A0FB}" type="parTrans" cxnId="{C75D14E7-F691-4D45-8076-C2E0A2E8CED4}">
      <dgm:prSet/>
      <dgm:spPr/>
      <dgm:t>
        <a:bodyPr/>
        <a:lstStyle/>
        <a:p>
          <a:endParaRPr lang="en-US"/>
        </a:p>
      </dgm:t>
    </dgm:pt>
    <dgm:pt modelId="{895088DC-5D95-4E6A-B9CD-BBCE9CC65B3C}" type="sibTrans" cxnId="{C75D14E7-F691-4D45-8076-C2E0A2E8CED4}">
      <dgm:prSet/>
      <dgm:spPr/>
      <dgm:t>
        <a:bodyPr/>
        <a:lstStyle/>
        <a:p>
          <a:endParaRPr lang="en-US"/>
        </a:p>
      </dgm:t>
    </dgm:pt>
    <dgm:pt modelId="{C7CF4CD3-739A-471E-A57F-F81C88E169D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How to decide whether to use: </a:t>
          </a:r>
          <a:r>
            <a:rPr lang="en-US"/>
            <a:t>depends on the problem</a:t>
          </a:r>
        </a:p>
      </dgm:t>
    </dgm:pt>
    <dgm:pt modelId="{BC12BB18-92BA-4560-A417-469324B540F4}" type="parTrans" cxnId="{41038C82-B1D0-4805-A693-2B64E6E5E953}">
      <dgm:prSet/>
      <dgm:spPr/>
      <dgm:t>
        <a:bodyPr/>
        <a:lstStyle/>
        <a:p>
          <a:endParaRPr lang="en-US"/>
        </a:p>
      </dgm:t>
    </dgm:pt>
    <dgm:pt modelId="{5412654C-2019-4412-B6E7-F5340C849D4D}" type="sibTrans" cxnId="{41038C82-B1D0-4805-A693-2B64E6E5E953}">
      <dgm:prSet/>
      <dgm:spPr/>
      <dgm:t>
        <a:bodyPr/>
        <a:lstStyle/>
        <a:p>
          <a:endParaRPr lang="en-US"/>
        </a:p>
      </dgm:t>
    </dgm:pt>
    <dgm:pt modelId="{BC61C5AD-8672-4B55-8555-BA767396DF2A}" type="pres">
      <dgm:prSet presAssocID="{7C69435C-6698-43FA-9D65-BEF4E0A8ECD3}" presName="root" presStyleCnt="0">
        <dgm:presLayoutVars>
          <dgm:dir/>
          <dgm:resizeHandles val="exact"/>
        </dgm:presLayoutVars>
      </dgm:prSet>
      <dgm:spPr/>
    </dgm:pt>
    <dgm:pt modelId="{08EB9F09-C637-4733-86C7-8A5F75DB433A}" type="pres">
      <dgm:prSet presAssocID="{CCF3A6A7-35AB-467A-88EC-A0BD290DDF13}" presName="compNode" presStyleCnt="0"/>
      <dgm:spPr/>
    </dgm:pt>
    <dgm:pt modelId="{8FA6072C-CEE3-4E07-8B9B-FBEB811289B9}" type="pres">
      <dgm:prSet presAssocID="{CCF3A6A7-35AB-467A-88EC-A0BD290DDF13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079AC8C2-9C4D-4556-A1A8-D2B2F6448E9B}" type="pres">
      <dgm:prSet presAssocID="{CCF3A6A7-35AB-467A-88EC-A0BD290DDF13}" presName="spaceRect" presStyleCnt="0"/>
      <dgm:spPr/>
    </dgm:pt>
    <dgm:pt modelId="{4C53E9EA-4DDD-44AD-8F96-A6A2D589B47B}" type="pres">
      <dgm:prSet presAssocID="{CCF3A6A7-35AB-467A-88EC-A0BD290DDF13}" presName="textRect" presStyleLbl="revTx" presStyleIdx="0" presStyleCnt="4">
        <dgm:presLayoutVars>
          <dgm:chMax val="1"/>
          <dgm:chPref val="1"/>
        </dgm:presLayoutVars>
      </dgm:prSet>
      <dgm:spPr/>
    </dgm:pt>
    <dgm:pt modelId="{C040BABA-8E8C-43AA-83F9-C910C2ECA96F}" type="pres">
      <dgm:prSet presAssocID="{C5257932-E160-4B4B-B103-07CED8C149F6}" presName="sibTrans" presStyleCnt="0"/>
      <dgm:spPr/>
    </dgm:pt>
    <dgm:pt modelId="{389C9C09-224D-431E-9393-25398E2B07C3}" type="pres">
      <dgm:prSet presAssocID="{8424A579-C59B-47A0-9A21-F2E1972C7686}" presName="compNode" presStyleCnt="0"/>
      <dgm:spPr/>
    </dgm:pt>
    <dgm:pt modelId="{773CCDA1-E854-4E5B-B83E-25C165A1C14D}" type="pres">
      <dgm:prSet presAssocID="{8424A579-C59B-47A0-9A21-F2E1972C7686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ble"/>
        </a:ext>
      </dgm:extLst>
    </dgm:pt>
    <dgm:pt modelId="{0C935852-65BA-4662-A856-413F7A1580EE}" type="pres">
      <dgm:prSet presAssocID="{8424A579-C59B-47A0-9A21-F2E1972C7686}" presName="spaceRect" presStyleCnt="0"/>
      <dgm:spPr/>
    </dgm:pt>
    <dgm:pt modelId="{56E8EF34-49FD-41A8-B434-0BB700F8B389}" type="pres">
      <dgm:prSet presAssocID="{8424A579-C59B-47A0-9A21-F2E1972C7686}" presName="textRect" presStyleLbl="revTx" presStyleIdx="1" presStyleCnt="4">
        <dgm:presLayoutVars>
          <dgm:chMax val="1"/>
          <dgm:chPref val="1"/>
        </dgm:presLayoutVars>
      </dgm:prSet>
      <dgm:spPr/>
    </dgm:pt>
    <dgm:pt modelId="{729B68D2-FCA3-4B81-AAB7-F22842D08D5E}" type="pres">
      <dgm:prSet presAssocID="{488E3925-A3AE-46E9-A991-F1327D594F93}" presName="sibTrans" presStyleCnt="0"/>
      <dgm:spPr/>
    </dgm:pt>
    <dgm:pt modelId="{5AD7AD8D-976C-4E02-831D-554C8AEB20AA}" type="pres">
      <dgm:prSet presAssocID="{217A7AA2-610D-4111-AF44-6857E5F84E53}" presName="compNode" presStyleCnt="0"/>
      <dgm:spPr/>
    </dgm:pt>
    <dgm:pt modelId="{E0927F97-EA1E-4949-B05E-302EB6A32DAD}" type="pres">
      <dgm:prSet presAssocID="{217A7AA2-610D-4111-AF44-6857E5F84E53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CF5D9359-D5D1-46B5-A115-B4714F65D0F8}" type="pres">
      <dgm:prSet presAssocID="{217A7AA2-610D-4111-AF44-6857E5F84E53}" presName="spaceRect" presStyleCnt="0"/>
      <dgm:spPr/>
    </dgm:pt>
    <dgm:pt modelId="{1A236E49-0707-49CB-ABF0-8F8D17A4AF22}" type="pres">
      <dgm:prSet presAssocID="{217A7AA2-610D-4111-AF44-6857E5F84E53}" presName="textRect" presStyleLbl="revTx" presStyleIdx="2" presStyleCnt="4">
        <dgm:presLayoutVars>
          <dgm:chMax val="1"/>
          <dgm:chPref val="1"/>
        </dgm:presLayoutVars>
      </dgm:prSet>
      <dgm:spPr/>
    </dgm:pt>
    <dgm:pt modelId="{6CF0E338-1562-4830-9BDE-888B64D6D63D}" type="pres">
      <dgm:prSet presAssocID="{895088DC-5D95-4E6A-B9CD-BBCE9CC65B3C}" presName="sibTrans" presStyleCnt="0"/>
      <dgm:spPr/>
    </dgm:pt>
    <dgm:pt modelId="{43DD9E75-54A0-46F7-8620-6E6855B96522}" type="pres">
      <dgm:prSet presAssocID="{C7CF4CD3-739A-471E-A57F-F81C88E169D5}" presName="compNode" presStyleCnt="0"/>
      <dgm:spPr/>
    </dgm:pt>
    <dgm:pt modelId="{E79B6347-4D4D-4933-80E0-73D18F31F4AD}" type="pres">
      <dgm:prSet presAssocID="{C7CF4CD3-739A-471E-A57F-F81C88E169D5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lp"/>
        </a:ext>
      </dgm:extLst>
    </dgm:pt>
    <dgm:pt modelId="{821A97E7-ACCD-41E4-B4C5-3B61AF102C6C}" type="pres">
      <dgm:prSet presAssocID="{C7CF4CD3-739A-471E-A57F-F81C88E169D5}" presName="spaceRect" presStyleCnt="0"/>
      <dgm:spPr/>
    </dgm:pt>
    <dgm:pt modelId="{743823CF-602C-4C8B-BBDC-F2C748545F64}" type="pres">
      <dgm:prSet presAssocID="{C7CF4CD3-739A-471E-A57F-F81C88E169D5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E701A413-93D4-41D7-BBF2-8E29532C440C}" type="presOf" srcId="{CCF3A6A7-35AB-467A-88EC-A0BD290DDF13}" destId="{4C53E9EA-4DDD-44AD-8F96-A6A2D589B47B}" srcOrd="0" destOrd="0" presId="urn:microsoft.com/office/officeart/2018/2/layout/IconLabelList"/>
    <dgm:cxn modelId="{3F4B9115-01E0-4915-BE45-7D58F19644FA}" srcId="{7C69435C-6698-43FA-9D65-BEF4E0A8ECD3}" destId="{8424A579-C59B-47A0-9A21-F2E1972C7686}" srcOrd="1" destOrd="0" parTransId="{A16A7732-9564-48C9-A21B-D7C1635CF54F}" sibTransId="{488E3925-A3AE-46E9-A991-F1327D594F93}"/>
    <dgm:cxn modelId="{30883D4F-3E7C-45BA-AE4F-BE20D8F63F7F}" type="presOf" srcId="{217A7AA2-610D-4111-AF44-6857E5F84E53}" destId="{1A236E49-0707-49CB-ABF0-8F8D17A4AF22}" srcOrd="0" destOrd="0" presId="urn:microsoft.com/office/officeart/2018/2/layout/IconLabelList"/>
    <dgm:cxn modelId="{CE1D6F70-3D7E-4FDD-A302-6A42B67EBF55}" srcId="{7C69435C-6698-43FA-9D65-BEF4E0A8ECD3}" destId="{CCF3A6A7-35AB-467A-88EC-A0BD290DDF13}" srcOrd="0" destOrd="0" parTransId="{7B106E3D-D8F2-4694-AE06-84D2650EF272}" sibTransId="{C5257932-E160-4B4B-B103-07CED8C149F6}"/>
    <dgm:cxn modelId="{41038C82-B1D0-4805-A693-2B64E6E5E953}" srcId="{7C69435C-6698-43FA-9D65-BEF4E0A8ECD3}" destId="{C7CF4CD3-739A-471E-A57F-F81C88E169D5}" srcOrd="3" destOrd="0" parTransId="{BC12BB18-92BA-4560-A417-469324B540F4}" sibTransId="{5412654C-2019-4412-B6E7-F5340C849D4D}"/>
    <dgm:cxn modelId="{CC56A98A-BF76-474D-B796-EE243ABBA989}" type="presOf" srcId="{C7CF4CD3-739A-471E-A57F-F81C88E169D5}" destId="{743823CF-602C-4C8B-BBDC-F2C748545F64}" srcOrd="0" destOrd="0" presId="urn:microsoft.com/office/officeart/2018/2/layout/IconLabelList"/>
    <dgm:cxn modelId="{937002BC-9E47-4754-80E8-5B59E6A91422}" type="presOf" srcId="{7C69435C-6698-43FA-9D65-BEF4E0A8ECD3}" destId="{BC61C5AD-8672-4B55-8555-BA767396DF2A}" srcOrd="0" destOrd="0" presId="urn:microsoft.com/office/officeart/2018/2/layout/IconLabelList"/>
    <dgm:cxn modelId="{A30DEFCB-4AC2-4386-BC3E-500B91FCAFD3}" type="presOf" srcId="{8424A579-C59B-47A0-9A21-F2E1972C7686}" destId="{56E8EF34-49FD-41A8-B434-0BB700F8B389}" srcOrd="0" destOrd="0" presId="urn:microsoft.com/office/officeart/2018/2/layout/IconLabelList"/>
    <dgm:cxn modelId="{C75D14E7-F691-4D45-8076-C2E0A2E8CED4}" srcId="{7C69435C-6698-43FA-9D65-BEF4E0A8ECD3}" destId="{217A7AA2-610D-4111-AF44-6857E5F84E53}" srcOrd="2" destOrd="0" parTransId="{7F72A119-DEE7-414B-9002-FB5299D5A0FB}" sibTransId="{895088DC-5D95-4E6A-B9CD-BBCE9CC65B3C}"/>
    <dgm:cxn modelId="{E4A33C03-AB90-4E91-984C-6BE27F9F7860}" type="presParOf" srcId="{BC61C5AD-8672-4B55-8555-BA767396DF2A}" destId="{08EB9F09-C637-4733-86C7-8A5F75DB433A}" srcOrd="0" destOrd="0" presId="urn:microsoft.com/office/officeart/2018/2/layout/IconLabelList"/>
    <dgm:cxn modelId="{50A3CFDC-6073-48C2-8133-DA78A0F7C392}" type="presParOf" srcId="{08EB9F09-C637-4733-86C7-8A5F75DB433A}" destId="{8FA6072C-CEE3-4E07-8B9B-FBEB811289B9}" srcOrd="0" destOrd="0" presId="urn:microsoft.com/office/officeart/2018/2/layout/IconLabelList"/>
    <dgm:cxn modelId="{E6CB8830-1A90-44A4-9687-CB238DA14989}" type="presParOf" srcId="{08EB9F09-C637-4733-86C7-8A5F75DB433A}" destId="{079AC8C2-9C4D-4556-A1A8-D2B2F6448E9B}" srcOrd="1" destOrd="0" presId="urn:microsoft.com/office/officeart/2018/2/layout/IconLabelList"/>
    <dgm:cxn modelId="{455EEB90-9A22-4AF9-981A-219EB725D3AB}" type="presParOf" srcId="{08EB9F09-C637-4733-86C7-8A5F75DB433A}" destId="{4C53E9EA-4DDD-44AD-8F96-A6A2D589B47B}" srcOrd="2" destOrd="0" presId="urn:microsoft.com/office/officeart/2018/2/layout/IconLabelList"/>
    <dgm:cxn modelId="{60C022AC-0D67-444B-A6EB-1BD94440A09B}" type="presParOf" srcId="{BC61C5AD-8672-4B55-8555-BA767396DF2A}" destId="{C040BABA-8E8C-43AA-83F9-C910C2ECA96F}" srcOrd="1" destOrd="0" presId="urn:microsoft.com/office/officeart/2018/2/layout/IconLabelList"/>
    <dgm:cxn modelId="{7F9BBEFA-9F3D-4CA0-9C77-782A72EC563C}" type="presParOf" srcId="{BC61C5AD-8672-4B55-8555-BA767396DF2A}" destId="{389C9C09-224D-431E-9393-25398E2B07C3}" srcOrd="2" destOrd="0" presId="urn:microsoft.com/office/officeart/2018/2/layout/IconLabelList"/>
    <dgm:cxn modelId="{F6F19CF0-1169-4F1B-B518-C3D9395A1708}" type="presParOf" srcId="{389C9C09-224D-431E-9393-25398E2B07C3}" destId="{773CCDA1-E854-4E5B-B83E-25C165A1C14D}" srcOrd="0" destOrd="0" presId="urn:microsoft.com/office/officeart/2018/2/layout/IconLabelList"/>
    <dgm:cxn modelId="{362817F1-E1BA-4DEF-8085-696F13AF3736}" type="presParOf" srcId="{389C9C09-224D-431E-9393-25398E2B07C3}" destId="{0C935852-65BA-4662-A856-413F7A1580EE}" srcOrd="1" destOrd="0" presId="urn:microsoft.com/office/officeart/2018/2/layout/IconLabelList"/>
    <dgm:cxn modelId="{E63A989A-99E5-46C9-B0E7-66995E93E5AD}" type="presParOf" srcId="{389C9C09-224D-431E-9393-25398E2B07C3}" destId="{56E8EF34-49FD-41A8-B434-0BB700F8B389}" srcOrd="2" destOrd="0" presId="urn:microsoft.com/office/officeart/2018/2/layout/IconLabelList"/>
    <dgm:cxn modelId="{FA0DF7D1-7069-4228-8221-09B39A400CE2}" type="presParOf" srcId="{BC61C5AD-8672-4B55-8555-BA767396DF2A}" destId="{729B68D2-FCA3-4B81-AAB7-F22842D08D5E}" srcOrd="3" destOrd="0" presId="urn:microsoft.com/office/officeart/2018/2/layout/IconLabelList"/>
    <dgm:cxn modelId="{55F5C9C5-209D-4212-907E-54DAD55938C4}" type="presParOf" srcId="{BC61C5AD-8672-4B55-8555-BA767396DF2A}" destId="{5AD7AD8D-976C-4E02-831D-554C8AEB20AA}" srcOrd="4" destOrd="0" presId="urn:microsoft.com/office/officeart/2018/2/layout/IconLabelList"/>
    <dgm:cxn modelId="{EE6D12A2-C80C-47E2-812C-406FECD0B679}" type="presParOf" srcId="{5AD7AD8D-976C-4E02-831D-554C8AEB20AA}" destId="{E0927F97-EA1E-4949-B05E-302EB6A32DAD}" srcOrd="0" destOrd="0" presId="urn:microsoft.com/office/officeart/2018/2/layout/IconLabelList"/>
    <dgm:cxn modelId="{66E1E6EF-F5ED-4E84-B904-047206CF5DCB}" type="presParOf" srcId="{5AD7AD8D-976C-4E02-831D-554C8AEB20AA}" destId="{CF5D9359-D5D1-46B5-A115-B4714F65D0F8}" srcOrd="1" destOrd="0" presId="urn:microsoft.com/office/officeart/2018/2/layout/IconLabelList"/>
    <dgm:cxn modelId="{3F6E324E-7952-4094-BFCF-A15C3F816133}" type="presParOf" srcId="{5AD7AD8D-976C-4E02-831D-554C8AEB20AA}" destId="{1A236E49-0707-49CB-ABF0-8F8D17A4AF22}" srcOrd="2" destOrd="0" presId="urn:microsoft.com/office/officeart/2018/2/layout/IconLabelList"/>
    <dgm:cxn modelId="{E2B97A6F-0149-4961-9586-11D4D188B0E0}" type="presParOf" srcId="{BC61C5AD-8672-4B55-8555-BA767396DF2A}" destId="{6CF0E338-1562-4830-9BDE-888B64D6D63D}" srcOrd="5" destOrd="0" presId="urn:microsoft.com/office/officeart/2018/2/layout/IconLabelList"/>
    <dgm:cxn modelId="{37245EB0-DBBB-49B7-802D-7DF2BB37B541}" type="presParOf" srcId="{BC61C5AD-8672-4B55-8555-BA767396DF2A}" destId="{43DD9E75-54A0-46F7-8620-6E6855B96522}" srcOrd="6" destOrd="0" presId="urn:microsoft.com/office/officeart/2018/2/layout/IconLabelList"/>
    <dgm:cxn modelId="{8493AD10-B2BF-430D-82EF-73D5CBD93875}" type="presParOf" srcId="{43DD9E75-54A0-46F7-8620-6E6855B96522}" destId="{E79B6347-4D4D-4933-80E0-73D18F31F4AD}" srcOrd="0" destOrd="0" presId="urn:microsoft.com/office/officeart/2018/2/layout/IconLabelList"/>
    <dgm:cxn modelId="{4DE698F0-B93B-4A94-8A1D-D626929BCAB2}" type="presParOf" srcId="{43DD9E75-54A0-46F7-8620-6E6855B96522}" destId="{821A97E7-ACCD-41E4-B4C5-3B61AF102C6C}" srcOrd="1" destOrd="0" presId="urn:microsoft.com/office/officeart/2018/2/layout/IconLabelList"/>
    <dgm:cxn modelId="{859F1907-2E69-4C3D-9770-88275621CC94}" type="presParOf" srcId="{43DD9E75-54A0-46F7-8620-6E6855B96522}" destId="{743823CF-602C-4C8B-BBDC-F2C748545F64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A4B1B1F-D339-417D-B65F-ACF19B0BB7A6}" type="doc">
      <dgm:prSet loTypeId="urn:microsoft.com/office/officeart/2005/8/layout/default" loCatId="list" qsTypeId="urn:microsoft.com/office/officeart/2005/8/quickstyle/simple4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8B17AC2D-DCDF-423F-A250-68B34DE8F8C4}">
      <dgm:prSet/>
      <dgm:spPr/>
      <dgm:t>
        <a:bodyPr/>
        <a:lstStyle/>
        <a:p>
          <a:r>
            <a:rPr lang="en-US" b="1"/>
            <a:t>Option 1</a:t>
          </a:r>
          <a:r>
            <a:rPr lang="en-US"/>
            <a:t>: Purely on server </a:t>
          </a:r>
        </a:p>
      </dgm:t>
    </dgm:pt>
    <dgm:pt modelId="{9CDE5F12-25E3-41DB-B77A-E5A9C877BE03}" type="parTrans" cxnId="{4C65BFC7-ECF8-485F-AD49-0627D5885BA3}">
      <dgm:prSet/>
      <dgm:spPr/>
      <dgm:t>
        <a:bodyPr/>
        <a:lstStyle/>
        <a:p>
          <a:endParaRPr lang="en-US"/>
        </a:p>
      </dgm:t>
    </dgm:pt>
    <dgm:pt modelId="{22B97645-467C-4AF0-AFE1-9636548BC097}" type="sibTrans" cxnId="{4C65BFC7-ECF8-485F-AD49-0627D5885BA3}">
      <dgm:prSet/>
      <dgm:spPr/>
      <dgm:t>
        <a:bodyPr/>
        <a:lstStyle/>
        <a:p>
          <a:endParaRPr lang="en-US"/>
        </a:p>
      </dgm:t>
    </dgm:pt>
    <dgm:pt modelId="{46A58DF4-FEA0-4B2A-88FE-E911B7036221}">
      <dgm:prSet/>
      <dgm:spPr/>
      <dgm:t>
        <a:bodyPr/>
        <a:lstStyle/>
        <a:p>
          <a:r>
            <a:rPr lang="en-US" dirty="0"/>
            <a:t>Need to maintain service</a:t>
          </a:r>
        </a:p>
      </dgm:t>
    </dgm:pt>
    <dgm:pt modelId="{AB2DA630-92C0-4083-A15E-9A241ED63E51}" type="parTrans" cxnId="{B3540C06-7346-46B0-8A32-DFA3D14FC96B}">
      <dgm:prSet/>
      <dgm:spPr/>
      <dgm:t>
        <a:bodyPr/>
        <a:lstStyle/>
        <a:p>
          <a:endParaRPr lang="en-US"/>
        </a:p>
      </dgm:t>
    </dgm:pt>
    <dgm:pt modelId="{F6275C79-4B33-4360-AB97-0291EBBD30AB}" type="sibTrans" cxnId="{B3540C06-7346-46B0-8A32-DFA3D14FC96B}">
      <dgm:prSet/>
      <dgm:spPr/>
      <dgm:t>
        <a:bodyPr/>
        <a:lstStyle/>
        <a:p>
          <a:endParaRPr lang="en-US"/>
        </a:p>
      </dgm:t>
    </dgm:pt>
    <dgm:pt modelId="{78F94B13-D9E4-4CD3-9973-36D00DD8961A}">
      <dgm:prSet/>
      <dgm:spPr/>
      <dgm:t>
        <a:bodyPr/>
        <a:lstStyle/>
        <a:p>
          <a:r>
            <a:rPr lang="en-US" dirty="0"/>
            <a:t>Pro: More accuracy, relevance</a:t>
          </a:r>
        </a:p>
      </dgm:t>
    </dgm:pt>
    <dgm:pt modelId="{AA457F3E-E909-4373-959B-D121C40CA75C}" type="parTrans" cxnId="{09609C73-EB26-45F2-B8AC-9E511492BB3E}">
      <dgm:prSet/>
      <dgm:spPr/>
      <dgm:t>
        <a:bodyPr/>
        <a:lstStyle/>
        <a:p>
          <a:endParaRPr lang="en-US"/>
        </a:p>
      </dgm:t>
    </dgm:pt>
    <dgm:pt modelId="{51A1C1F7-F264-41A4-B4E9-3C99CB9EDB3C}" type="sibTrans" cxnId="{09609C73-EB26-45F2-B8AC-9E511492BB3E}">
      <dgm:prSet/>
      <dgm:spPr/>
      <dgm:t>
        <a:bodyPr/>
        <a:lstStyle/>
        <a:p>
          <a:endParaRPr lang="en-US"/>
        </a:p>
      </dgm:t>
    </dgm:pt>
    <dgm:pt modelId="{15AB421D-69E9-4163-95DF-217AB9AC6FF1}">
      <dgm:prSet/>
      <dgm:spPr/>
      <dgm:t>
        <a:bodyPr/>
        <a:lstStyle/>
        <a:p>
          <a:r>
            <a:rPr lang="en-US" dirty="0"/>
            <a:t>Con: latency, loss of data privacy</a:t>
          </a:r>
        </a:p>
      </dgm:t>
    </dgm:pt>
    <dgm:pt modelId="{B5AC6FD3-C89D-4B8D-BD8B-BACE372D7157}" type="parTrans" cxnId="{25F52293-E417-4DBA-A49A-9CA0D8A5A526}">
      <dgm:prSet/>
      <dgm:spPr/>
      <dgm:t>
        <a:bodyPr/>
        <a:lstStyle/>
        <a:p>
          <a:endParaRPr lang="en-US"/>
        </a:p>
      </dgm:t>
    </dgm:pt>
    <dgm:pt modelId="{83A6C8FA-7910-4A7F-827D-D03186BFE1BA}" type="sibTrans" cxnId="{25F52293-E417-4DBA-A49A-9CA0D8A5A526}">
      <dgm:prSet/>
      <dgm:spPr/>
      <dgm:t>
        <a:bodyPr/>
        <a:lstStyle/>
        <a:p>
          <a:endParaRPr lang="en-US"/>
        </a:p>
      </dgm:t>
    </dgm:pt>
    <dgm:pt modelId="{B98C27F4-275A-4178-AD8E-79C396A0F3A7}">
      <dgm:prSet/>
      <dgm:spPr/>
      <dgm:t>
        <a:bodyPr/>
        <a:lstStyle/>
        <a:p>
          <a:r>
            <a:rPr lang="en-US" b="1"/>
            <a:t>Option 2</a:t>
          </a:r>
          <a:r>
            <a:rPr lang="en-US"/>
            <a:t>: train on server, run on client device </a:t>
          </a:r>
        </a:p>
      </dgm:t>
    </dgm:pt>
    <dgm:pt modelId="{CEBD02A7-2A89-4955-A3E8-734968EF7B11}" type="parTrans" cxnId="{93CCFB90-86A4-433D-9EBD-4FA1ADB94849}">
      <dgm:prSet/>
      <dgm:spPr/>
      <dgm:t>
        <a:bodyPr/>
        <a:lstStyle/>
        <a:p>
          <a:endParaRPr lang="en-US"/>
        </a:p>
      </dgm:t>
    </dgm:pt>
    <dgm:pt modelId="{A4FE0302-50A2-45E4-B407-B02840BD9075}" type="sibTrans" cxnId="{93CCFB90-86A4-433D-9EBD-4FA1ADB94849}">
      <dgm:prSet/>
      <dgm:spPr/>
      <dgm:t>
        <a:bodyPr/>
        <a:lstStyle/>
        <a:p>
          <a:endParaRPr lang="en-US"/>
        </a:p>
      </dgm:t>
    </dgm:pt>
    <dgm:pt modelId="{DBA031CA-FEBE-4E2D-B7F8-A04F5A243AEC}">
      <dgm:prSet/>
      <dgm:spPr/>
      <dgm:t>
        <a:bodyPr/>
        <a:lstStyle/>
        <a:p>
          <a:r>
            <a:rPr lang="en-US" dirty="0"/>
            <a:t>No need to maintain service</a:t>
          </a:r>
        </a:p>
      </dgm:t>
    </dgm:pt>
    <dgm:pt modelId="{7E19BB18-62C4-41BE-B99C-26B215A02E0B}" type="parTrans" cxnId="{68B6AE4B-802D-449F-A93B-C54F87AAFC23}">
      <dgm:prSet/>
      <dgm:spPr/>
      <dgm:t>
        <a:bodyPr/>
        <a:lstStyle/>
        <a:p>
          <a:endParaRPr lang="en-US"/>
        </a:p>
      </dgm:t>
    </dgm:pt>
    <dgm:pt modelId="{C6A49B3A-6E64-4867-8076-8FB20FEE85EE}" type="sibTrans" cxnId="{68B6AE4B-802D-449F-A93B-C54F87AAFC23}">
      <dgm:prSet/>
      <dgm:spPr/>
      <dgm:t>
        <a:bodyPr/>
        <a:lstStyle/>
        <a:p>
          <a:endParaRPr lang="en-US"/>
        </a:p>
      </dgm:t>
    </dgm:pt>
    <dgm:pt modelId="{22A492A0-31B9-4BA1-B26C-92F9452DBCB3}">
      <dgm:prSet/>
      <dgm:spPr/>
      <dgm:t>
        <a:bodyPr/>
        <a:lstStyle/>
        <a:p>
          <a:r>
            <a:rPr lang="en-US" dirty="0"/>
            <a:t>Pro: faster (no need to load again), privacy</a:t>
          </a:r>
        </a:p>
      </dgm:t>
    </dgm:pt>
    <dgm:pt modelId="{69C35A31-1309-46B8-8CAD-F32DF0FD44DD}" type="parTrans" cxnId="{C44E4049-4316-42FC-8DE0-039BCAD2FB9D}">
      <dgm:prSet/>
      <dgm:spPr/>
      <dgm:t>
        <a:bodyPr/>
        <a:lstStyle/>
        <a:p>
          <a:endParaRPr lang="en-US"/>
        </a:p>
      </dgm:t>
    </dgm:pt>
    <dgm:pt modelId="{77920673-B643-4A6C-90CC-050EA5201AB0}" type="sibTrans" cxnId="{C44E4049-4316-42FC-8DE0-039BCAD2FB9D}">
      <dgm:prSet/>
      <dgm:spPr/>
      <dgm:t>
        <a:bodyPr/>
        <a:lstStyle/>
        <a:p>
          <a:endParaRPr lang="en-US"/>
        </a:p>
      </dgm:t>
    </dgm:pt>
    <dgm:pt modelId="{6E7FFC74-17B3-4443-B8C0-108406B6A0C8}">
      <dgm:prSet/>
      <dgm:spPr/>
      <dgm:t>
        <a:bodyPr/>
        <a:lstStyle/>
        <a:p>
          <a:r>
            <a:rPr lang="en-US" dirty="0"/>
            <a:t>Con: model size, eat up memory and computation, updates needed</a:t>
          </a:r>
        </a:p>
      </dgm:t>
    </dgm:pt>
    <dgm:pt modelId="{0207C8CF-0624-41A1-A699-43936A2D4BBB}" type="parTrans" cxnId="{B90896AB-8F5A-41D0-B233-A050B140C971}">
      <dgm:prSet/>
      <dgm:spPr/>
      <dgm:t>
        <a:bodyPr/>
        <a:lstStyle/>
        <a:p>
          <a:endParaRPr lang="en-US"/>
        </a:p>
      </dgm:t>
    </dgm:pt>
    <dgm:pt modelId="{E4B55DC0-4D2E-4D3F-A0E6-EF804D73020C}" type="sibTrans" cxnId="{B90896AB-8F5A-41D0-B233-A050B140C971}">
      <dgm:prSet/>
      <dgm:spPr/>
      <dgm:t>
        <a:bodyPr/>
        <a:lstStyle/>
        <a:p>
          <a:endParaRPr lang="en-US"/>
        </a:p>
      </dgm:t>
    </dgm:pt>
    <dgm:pt modelId="{25F362AB-86E7-4DD6-BAFF-3CD7FD5BF3AE}">
      <dgm:prSet/>
      <dgm:spPr/>
      <dgm:t>
        <a:bodyPr/>
        <a:lstStyle/>
        <a:p>
          <a:r>
            <a:rPr lang="en-US" b="1"/>
            <a:t>Option 3</a:t>
          </a:r>
          <a:r>
            <a:rPr lang="en-US"/>
            <a:t>: Purely on client</a:t>
          </a:r>
        </a:p>
      </dgm:t>
    </dgm:pt>
    <dgm:pt modelId="{80F9A485-7117-4B0F-9FD4-88F3CF03B65C}" type="parTrans" cxnId="{35CE5B66-9648-49DF-9565-9DE1950024BD}">
      <dgm:prSet/>
      <dgm:spPr/>
      <dgm:t>
        <a:bodyPr/>
        <a:lstStyle/>
        <a:p>
          <a:endParaRPr lang="en-US"/>
        </a:p>
      </dgm:t>
    </dgm:pt>
    <dgm:pt modelId="{3A0B7A14-FFD3-4E28-B9DD-ECE56F676E5C}" type="sibTrans" cxnId="{35CE5B66-9648-49DF-9565-9DE1950024BD}">
      <dgm:prSet/>
      <dgm:spPr/>
      <dgm:t>
        <a:bodyPr/>
        <a:lstStyle/>
        <a:p>
          <a:endParaRPr lang="en-US"/>
        </a:p>
      </dgm:t>
    </dgm:pt>
    <dgm:pt modelId="{619F7C08-8833-4742-9C23-87466E6F5DB7}">
      <dgm:prSet/>
      <dgm:spPr/>
      <dgm:t>
        <a:bodyPr/>
        <a:lstStyle/>
        <a:p>
          <a:r>
            <a:rPr lang="en-US" dirty="0"/>
            <a:t>ML code is part of the executable</a:t>
          </a:r>
        </a:p>
      </dgm:t>
    </dgm:pt>
    <dgm:pt modelId="{2EBF3FF9-327C-4758-8940-313B956D0D43}" type="parTrans" cxnId="{873712AC-5C33-455E-994A-0EC8AA9B3285}">
      <dgm:prSet/>
      <dgm:spPr/>
      <dgm:t>
        <a:bodyPr/>
        <a:lstStyle/>
        <a:p>
          <a:endParaRPr lang="en-US"/>
        </a:p>
      </dgm:t>
    </dgm:pt>
    <dgm:pt modelId="{EF3F3B58-AF7E-4D2A-B225-274D6A8B79F0}" type="sibTrans" cxnId="{873712AC-5C33-455E-994A-0EC8AA9B3285}">
      <dgm:prSet/>
      <dgm:spPr/>
      <dgm:t>
        <a:bodyPr/>
        <a:lstStyle/>
        <a:p>
          <a:endParaRPr lang="en-US"/>
        </a:p>
      </dgm:t>
    </dgm:pt>
    <dgm:pt modelId="{A3F495EC-0244-46D0-A9BC-BBF72AB0025A}">
      <dgm:prSet/>
      <dgm:spPr/>
      <dgm:t>
        <a:bodyPr/>
        <a:lstStyle/>
        <a:p>
          <a:r>
            <a:rPr lang="en-US" dirty="0"/>
            <a:t>Pro: no need to contact server, can be fastest if small and simple model, privacy</a:t>
          </a:r>
        </a:p>
      </dgm:t>
    </dgm:pt>
    <dgm:pt modelId="{E584C4A4-4C95-4F36-ACE2-AA6ED1360C04}" type="parTrans" cxnId="{0C6D5525-2767-4DE6-A46F-5D27CF1154EA}">
      <dgm:prSet/>
      <dgm:spPr/>
      <dgm:t>
        <a:bodyPr/>
        <a:lstStyle/>
        <a:p>
          <a:endParaRPr lang="en-US"/>
        </a:p>
      </dgm:t>
    </dgm:pt>
    <dgm:pt modelId="{731E4120-373B-48E5-8B61-8F81F4FEE090}" type="sibTrans" cxnId="{0C6D5525-2767-4DE6-A46F-5D27CF1154EA}">
      <dgm:prSet/>
      <dgm:spPr/>
      <dgm:t>
        <a:bodyPr/>
        <a:lstStyle/>
        <a:p>
          <a:endParaRPr lang="en-US"/>
        </a:p>
      </dgm:t>
    </dgm:pt>
    <dgm:pt modelId="{1B567580-90AB-4A26-8248-51FF472E6021}">
      <dgm:prSet/>
      <dgm:spPr/>
      <dgm:t>
        <a:bodyPr/>
        <a:lstStyle/>
        <a:p>
          <a:r>
            <a:rPr lang="en-US" dirty="0"/>
            <a:t>Con: Eat up resources (</a:t>
          </a:r>
          <a:r>
            <a:rPr lang="en-US" dirty="0" err="1"/>
            <a:t>esp</a:t>
          </a:r>
          <a:r>
            <a:rPr lang="en-US" dirty="0"/>
            <a:t> in small devices such as smartphones)</a:t>
          </a:r>
        </a:p>
      </dgm:t>
    </dgm:pt>
    <dgm:pt modelId="{C436F9E7-95D7-4E32-A6F7-A6EBC58E6E96}" type="parTrans" cxnId="{A0F89169-A4E6-405C-84CE-491F2E31A915}">
      <dgm:prSet/>
      <dgm:spPr/>
      <dgm:t>
        <a:bodyPr/>
        <a:lstStyle/>
        <a:p>
          <a:endParaRPr lang="en-US"/>
        </a:p>
      </dgm:t>
    </dgm:pt>
    <dgm:pt modelId="{B4C13F03-5E0B-410E-8A43-809A0C6E15F6}" type="sibTrans" cxnId="{A0F89169-A4E6-405C-84CE-491F2E31A915}">
      <dgm:prSet/>
      <dgm:spPr/>
      <dgm:t>
        <a:bodyPr/>
        <a:lstStyle/>
        <a:p>
          <a:endParaRPr lang="en-US"/>
        </a:p>
      </dgm:t>
    </dgm:pt>
    <dgm:pt modelId="{5C19B659-B8B4-4FBE-98CC-1C8212A3C43E}" type="pres">
      <dgm:prSet presAssocID="{FA4B1B1F-D339-417D-B65F-ACF19B0BB7A6}" presName="diagram" presStyleCnt="0">
        <dgm:presLayoutVars>
          <dgm:dir/>
          <dgm:resizeHandles val="exact"/>
        </dgm:presLayoutVars>
      </dgm:prSet>
      <dgm:spPr/>
    </dgm:pt>
    <dgm:pt modelId="{40877028-4887-4FD8-970D-D7ECE788CEE8}" type="pres">
      <dgm:prSet presAssocID="{8B17AC2D-DCDF-423F-A250-68B34DE8F8C4}" presName="node" presStyleLbl="node1" presStyleIdx="0" presStyleCnt="3">
        <dgm:presLayoutVars>
          <dgm:bulletEnabled val="1"/>
        </dgm:presLayoutVars>
      </dgm:prSet>
      <dgm:spPr/>
    </dgm:pt>
    <dgm:pt modelId="{378EE23B-367E-4B63-A55B-769C90A65F29}" type="pres">
      <dgm:prSet presAssocID="{22B97645-467C-4AF0-AFE1-9636548BC097}" presName="sibTrans" presStyleCnt="0"/>
      <dgm:spPr/>
    </dgm:pt>
    <dgm:pt modelId="{BB476F84-3312-448A-B7FB-1529E7EED0CC}" type="pres">
      <dgm:prSet presAssocID="{B98C27F4-275A-4178-AD8E-79C396A0F3A7}" presName="node" presStyleLbl="node1" presStyleIdx="1" presStyleCnt="3">
        <dgm:presLayoutVars>
          <dgm:bulletEnabled val="1"/>
        </dgm:presLayoutVars>
      </dgm:prSet>
      <dgm:spPr/>
    </dgm:pt>
    <dgm:pt modelId="{F08703F1-52DD-42D1-B954-A9F4D6FE57E3}" type="pres">
      <dgm:prSet presAssocID="{A4FE0302-50A2-45E4-B407-B02840BD9075}" presName="sibTrans" presStyleCnt="0"/>
      <dgm:spPr/>
    </dgm:pt>
    <dgm:pt modelId="{BC31FC51-B763-46DD-80E7-EA8FDDA4BB24}" type="pres">
      <dgm:prSet presAssocID="{25F362AB-86E7-4DD6-BAFF-3CD7FD5BF3AE}" presName="node" presStyleLbl="node1" presStyleIdx="2" presStyleCnt="3">
        <dgm:presLayoutVars>
          <dgm:bulletEnabled val="1"/>
        </dgm:presLayoutVars>
      </dgm:prSet>
      <dgm:spPr/>
    </dgm:pt>
  </dgm:ptLst>
  <dgm:cxnLst>
    <dgm:cxn modelId="{B3540C06-7346-46B0-8A32-DFA3D14FC96B}" srcId="{8B17AC2D-DCDF-423F-A250-68B34DE8F8C4}" destId="{46A58DF4-FEA0-4B2A-88FE-E911B7036221}" srcOrd="0" destOrd="0" parTransId="{AB2DA630-92C0-4083-A15E-9A241ED63E51}" sibTransId="{F6275C79-4B33-4360-AB97-0291EBBD30AB}"/>
    <dgm:cxn modelId="{E470BD10-7DF8-47E2-93A7-C6821F69FF33}" type="presOf" srcId="{A3F495EC-0244-46D0-A9BC-BBF72AB0025A}" destId="{BC31FC51-B763-46DD-80E7-EA8FDDA4BB24}" srcOrd="0" destOrd="2" presId="urn:microsoft.com/office/officeart/2005/8/layout/default"/>
    <dgm:cxn modelId="{5BA7B71B-54EA-4824-AFE0-9526B1F74770}" type="presOf" srcId="{22A492A0-31B9-4BA1-B26C-92F9452DBCB3}" destId="{BB476F84-3312-448A-B7FB-1529E7EED0CC}" srcOrd="0" destOrd="2" presId="urn:microsoft.com/office/officeart/2005/8/layout/default"/>
    <dgm:cxn modelId="{0C6D5525-2767-4DE6-A46F-5D27CF1154EA}" srcId="{25F362AB-86E7-4DD6-BAFF-3CD7FD5BF3AE}" destId="{A3F495EC-0244-46D0-A9BC-BBF72AB0025A}" srcOrd="1" destOrd="0" parTransId="{E584C4A4-4C95-4F36-ACE2-AA6ED1360C04}" sibTransId="{731E4120-373B-48E5-8B61-8F81F4FEE090}"/>
    <dgm:cxn modelId="{4EB44B62-8DE8-4CD6-80C5-F79DA2839B22}" type="presOf" srcId="{FA4B1B1F-D339-417D-B65F-ACF19B0BB7A6}" destId="{5C19B659-B8B4-4FBE-98CC-1C8212A3C43E}" srcOrd="0" destOrd="0" presId="urn:microsoft.com/office/officeart/2005/8/layout/default"/>
    <dgm:cxn modelId="{B4E0E265-B932-4C70-BDA3-C49AB1840104}" type="presOf" srcId="{8B17AC2D-DCDF-423F-A250-68B34DE8F8C4}" destId="{40877028-4887-4FD8-970D-D7ECE788CEE8}" srcOrd="0" destOrd="0" presId="urn:microsoft.com/office/officeart/2005/8/layout/default"/>
    <dgm:cxn modelId="{35CE5B66-9648-49DF-9565-9DE1950024BD}" srcId="{FA4B1B1F-D339-417D-B65F-ACF19B0BB7A6}" destId="{25F362AB-86E7-4DD6-BAFF-3CD7FD5BF3AE}" srcOrd="2" destOrd="0" parTransId="{80F9A485-7117-4B0F-9FD4-88F3CF03B65C}" sibTransId="{3A0B7A14-FFD3-4E28-B9DD-ECE56F676E5C}"/>
    <dgm:cxn modelId="{C44E4049-4316-42FC-8DE0-039BCAD2FB9D}" srcId="{B98C27F4-275A-4178-AD8E-79C396A0F3A7}" destId="{22A492A0-31B9-4BA1-B26C-92F9452DBCB3}" srcOrd="1" destOrd="0" parTransId="{69C35A31-1309-46B8-8CAD-F32DF0FD44DD}" sibTransId="{77920673-B643-4A6C-90CC-050EA5201AB0}"/>
    <dgm:cxn modelId="{A0F89169-A4E6-405C-84CE-491F2E31A915}" srcId="{25F362AB-86E7-4DD6-BAFF-3CD7FD5BF3AE}" destId="{1B567580-90AB-4A26-8248-51FF472E6021}" srcOrd="2" destOrd="0" parTransId="{C436F9E7-95D7-4E32-A6F7-A6EBC58E6E96}" sibTransId="{B4C13F03-5E0B-410E-8A43-809A0C6E15F6}"/>
    <dgm:cxn modelId="{68B6AE4B-802D-449F-A93B-C54F87AAFC23}" srcId="{B98C27F4-275A-4178-AD8E-79C396A0F3A7}" destId="{DBA031CA-FEBE-4E2D-B7F8-A04F5A243AEC}" srcOrd="0" destOrd="0" parTransId="{7E19BB18-62C4-41BE-B99C-26B215A02E0B}" sibTransId="{C6A49B3A-6E64-4867-8076-8FB20FEE85EE}"/>
    <dgm:cxn modelId="{78E8DA6E-BFEC-4630-8A76-0EEF5B43E57E}" type="presOf" srcId="{B98C27F4-275A-4178-AD8E-79C396A0F3A7}" destId="{BB476F84-3312-448A-B7FB-1529E7EED0CC}" srcOrd="0" destOrd="0" presId="urn:microsoft.com/office/officeart/2005/8/layout/default"/>
    <dgm:cxn modelId="{4EDD3E70-00CB-4306-BA11-EABEE2B2E3FA}" type="presOf" srcId="{25F362AB-86E7-4DD6-BAFF-3CD7FD5BF3AE}" destId="{BC31FC51-B763-46DD-80E7-EA8FDDA4BB24}" srcOrd="0" destOrd="0" presId="urn:microsoft.com/office/officeart/2005/8/layout/default"/>
    <dgm:cxn modelId="{09609C73-EB26-45F2-B8AC-9E511492BB3E}" srcId="{8B17AC2D-DCDF-423F-A250-68B34DE8F8C4}" destId="{78F94B13-D9E4-4CD3-9973-36D00DD8961A}" srcOrd="1" destOrd="0" parTransId="{AA457F3E-E909-4373-959B-D121C40CA75C}" sibTransId="{51A1C1F7-F264-41A4-B4E9-3C99CB9EDB3C}"/>
    <dgm:cxn modelId="{845CAF78-14B2-4279-A3A7-5CF0D8F5DCC8}" type="presOf" srcId="{619F7C08-8833-4742-9C23-87466E6F5DB7}" destId="{BC31FC51-B763-46DD-80E7-EA8FDDA4BB24}" srcOrd="0" destOrd="1" presId="urn:microsoft.com/office/officeart/2005/8/layout/default"/>
    <dgm:cxn modelId="{0D448A7D-2A06-4225-A1F0-413A2FDF2BB5}" type="presOf" srcId="{6E7FFC74-17B3-4443-B8C0-108406B6A0C8}" destId="{BB476F84-3312-448A-B7FB-1529E7EED0CC}" srcOrd="0" destOrd="3" presId="urn:microsoft.com/office/officeart/2005/8/layout/default"/>
    <dgm:cxn modelId="{88A24689-5767-470E-AC87-155D02366A95}" type="presOf" srcId="{DBA031CA-FEBE-4E2D-B7F8-A04F5A243AEC}" destId="{BB476F84-3312-448A-B7FB-1529E7EED0CC}" srcOrd="0" destOrd="1" presId="urn:microsoft.com/office/officeart/2005/8/layout/default"/>
    <dgm:cxn modelId="{93CCFB90-86A4-433D-9EBD-4FA1ADB94849}" srcId="{FA4B1B1F-D339-417D-B65F-ACF19B0BB7A6}" destId="{B98C27F4-275A-4178-AD8E-79C396A0F3A7}" srcOrd="1" destOrd="0" parTransId="{CEBD02A7-2A89-4955-A3E8-734968EF7B11}" sibTransId="{A4FE0302-50A2-45E4-B407-B02840BD9075}"/>
    <dgm:cxn modelId="{25F52293-E417-4DBA-A49A-9CA0D8A5A526}" srcId="{8B17AC2D-DCDF-423F-A250-68B34DE8F8C4}" destId="{15AB421D-69E9-4163-95DF-217AB9AC6FF1}" srcOrd="2" destOrd="0" parTransId="{B5AC6FD3-C89D-4B8D-BD8B-BACE372D7157}" sibTransId="{83A6C8FA-7910-4A7F-827D-D03186BFE1BA}"/>
    <dgm:cxn modelId="{B90896AB-8F5A-41D0-B233-A050B140C971}" srcId="{B98C27F4-275A-4178-AD8E-79C396A0F3A7}" destId="{6E7FFC74-17B3-4443-B8C0-108406B6A0C8}" srcOrd="2" destOrd="0" parTransId="{0207C8CF-0624-41A1-A699-43936A2D4BBB}" sibTransId="{E4B55DC0-4D2E-4D3F-A0E6-EF804D73020C}"/>
    <dgm:cxn modelId="{873712AC-5C33-455E-994A-0EC8AA9B3285}" srcId="{25F362AB-86E7-4DD6-BAFF-3CD7FD5BF3AE}" destId="{619F7C08-8833-4742-9C23-87466E6F5DB7}" srcOrd="0" destOrd="0" parTransId="{2EBF3FF9-327C-4758-8940-313B956D0D43}" sibTransId="{EF3F3B58-AF7E-4D2A-B225-274D6A8B79F0}"/>
    <dgm:cxn modelId="{309EAFC7-2AC8-4EEF-8302-779DC5FFDE40}" type="presOf" srcId="{46A58DF4-FEA0-4B2A-88FE-E911B7036221}" destId="{40877028-4887-4FD8-970D-D7ECE788CEE8}" srcOrd="0" destOrd="1" presId="urn:microsoft.com/office/officeart/2005/8/layout/default"/>
    <dgm:cxn modelId="{4C65BFC7-ECF8-485F-AD49-0627D5885BA3}" srcId="{FA4B1B1F-D339-417D-B65F-ACF19B0BB7A6}" destId="{8B17AC2D-DCDF-423F-A250-68B34DE8F8C4}" srcOrd="0" destOrd="0" parTransId="{9CDE5F12-25E3-41DB-B77A-E5A9C877BE03}" sibTransId="{22B97645-467C-4AF0-AFE1-9636548BC097}"/>
    <dgm:cxn modelId="{B0DE4FCD-FE54-4BEB-B80A-8E3886B8FBE5}" type="presOf" srcId="{1B567580-90AB-4A26-8248-51FF472E6021}" destId="{BC31FC51-B763-46DD-80E7-EA8FDDA4BB24}" srcOrd="0" destOrd="3" presId="urn:microsoft.com/office/officeart/2005/8/layout/default"/>
    <dgm:cxn modelId="{01E8FAE7-236E-4C61-A615-4E220370D449}" type="presOf" srcId="{15AB421D-69E9-4163-95DF-217AB9AC6FF1}" destId="{40877028-4887-4FD8-970D-D7ECE788CEE8}" srcOrd="0" destOrd="3" presId="urn:microsoft.com/office/officeart/2005/8/layout/default"/>
    <dgm:cxn modelId="{ADEFE0E8-E3AF-442E-8481-A23B7E522A9B}" type="presOf" srcId="{78F94B13-D9E4-4CD3-9973-36D00DD8961A}" destId="{40877028-4887-4FD8-970D-D7ECE788CEE8}" srcOrd="0" destOrd="2" presId="urn:microsoft.com/office/officeart/2005/8/layout/default"/>
    <dgm:cxn modelId="{3C895390-23D7-4E13-9BAE-967D8D2FC801}" type="presParOf" srcId="{5C19B659-B8B4-4FBE-98CC-1C8212A3C43E}" destId="{40877028-4887-4FD8-970D-D7ECE788CEE8}" srcOrd="0" destOrd="0" presId="urn:microsoft.com/office/officeart/2005/8/layout/default"/>
    <dgm:cxn modelId="{9EFEA981-0AFC-4C71-AFBD-D367765A756E}" type="presParOf" srcId="{5C19B659-B8B4-4FBE-98CC-1C8212A3C43E}" destId="{378EE23B-367E-4B63-A55B-769C90A65F29}" srcOrd="1" destOrd="0" presId="urn:microsoft.com/office/officeart/2005/8/layout/default"/>
    <dgm:cxn modelId="{3182F186-78DC-4541-BC33-D3400C409771}" type="presParOf" srcId="{5C19B659-B8B4-4FBE-98CC-1C8212A3C43E}" destId="{BB476F84-3312-448A-B7FB-1529E7EED0CC}" srcOrd="2" destOrd="0" presId="urn:microsoft.com/office/officeart/2005/8/layout/default"/>
    <dgm:cxn modelId="{33736FF9-7B8E-4E3E-A38F-C6F2E7836E59}" type="presParOf" srcId="{5C19B659-B8B4-4FBE-98CC-1C8212A3C43E}" destId="{F08703F1-52DD-42D1-B954-A9F4D6FE57E3}" srcOrd="3" destOrd="0" presId="urn:microsoft.com/office/officeart/2005/8/layout/default"/>
    <dgm:cxn modelId="{618A1111-362B-43AE-83CD-0AFF3C9E6D48}" type="presParOf" srcId="{5C19B659-B8B4-4FBE-98CC-1C8212A3C43E}" destId="{BC31FC51-B763-46DD-80E7-EA8FDDA4BB24}" srcOrd="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C43806A-4A9F-4062-B96D-D190E43D4351}" type="doc">
      <dgm:prSet loTypeId="urn:microsoft.com/office/officeart/2016/7/layout/VerticalSolidAction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3F401AC2-2A38-4D35-B2B0-EF6C11717856}">
      <dgm:prSet/>
      <dgm:spPr/>
      <dgm:t>
        <a:bodyPr/>
        <a:lstStyle/>
        <a:p>
          <a:r>
            <a:rPr lang="en-US"/>
            <a:t>Problems</a:t>
          </a:r>
        </a:p>
      </dgm:t>
    </dgm:pt>
    <dgm:pt modelId="{AC22AF3D-9A42-496D-965A-57FAB846999A}" type="parTrans" cxnId="{02DDAA66-3030-4032-99DA-C88C04936A8B}">
      <dgm:prSet/>
      <dgm:spPr/>
      <dgm:t>
        <a:bodyPr/>
        <a:lstStyle/>
        <a:p>
          <a:endParaRPr lang="en-US"/>
        </a:p>
      </dgm:t>
    </dgm:pt>
    <dgm:pt modelId="{FEFA67FD-69A8-4183-9212-A512A4CDAEB4}" type="sibTrans" cxnId="{02DDAA66-3030-4032-99DA-C88C04936A8B}">
      <dgm:prSet/>
      <dgm:spPr/>
      <dgm:t>
        <a:bodyPr/>
        <a:lstStyle/>
        <a:p>
          <a:endParaRPr lang="en-US"/>
        </a:p>
      </dgm:t>
    </dgm:pt>
    <dgm:pt modelId="{F8F9D691-3086-4457-BE81-ED71F24DA6FC}">
      <dgm:prSet/>
      <dgm:spPr/>
      <dgm:t>
        <a:bodyPr/>
        <a:lstStyle/>
        <a:p>
          <a:r>
            <a:rPr lang="en-US"/>
            <a:t>Browser </a:t>
          </a:r>
          <a:r>
            <a:rPr lang="en-US" dirty="0"/>
            <a:t>extensions have data constraints (200 KB)</a:t>
          </a:r>
        </a:p>
      </dgm:t>
    </dgm:pt>
    <dgm:pt modelId="{DF08230E-34E0-4BF1-8A6B-5364B53F6FB7}" type="parTrans" cxnId="{6469716A-565A-4B81-8BEB-F390AD241ED7}">
      <dgm:prSet/>
      <dgm:spPr/>
      <dgm:t>
        <a:bodyPr/>
        <a:lstStyle/>
        <a:p>
          <a:endParaRPr lang="en-US"/>
        </a:p>
      </dgm:t>
    </dgm:pt>
    <dgm:pt modelId="{FDF90E6B-87C8-4F35-97A3-AA6D5933AD91}" type="sibTrans" cxnId="{6469716A-565A-4B81-8BEB-F390AD241ED7}">
      <dgm:prSet/>
      <dgm:spPr/>
      <dgm:t>
        <a:bodyPr/>
        <a:lstStyle/>
        <a:p>
          <a:endParaRPr lang="en-US"/>
        </a:p>
      </dgm:t>
    </dgm:pt>
    <dgm:pt modelId="{07E55897-DA14-43E4-B02A-AE9AC102150F}">
      <dgm:prSet/>
      <dgm:spPr/>
      <dgm:t>
        <a:bodyPr/>
        <a:lstStyle/>
        <a:p>
          <a:r>
            <a:rPr lang="en-US"/>
            <a:t>ML models can be huge (10s of MBs)</a:t>
          </a:r>
        </a:p>
      </dgm:t>
    </dgm:pt>
    <dgm:pt modelId="{2D6B690E-595A-4BFF-A3C6-D59E1FAE1AF2}" type="parTrans" cxnId="{26A771EA-3CA1-4E22-9302-6E4C07FF4474}">
      <dgm:prSet/>
      <dgm:spPr/>
      <dgm:t>
        <a:bodyPr/>
        <a:lstStyle/>
        <a:p>
          <a:endParaRPr lang="en-US"/>
        </a:p>
      </dgm:t>
    </dgm:pt>
    <dgm:pt modelId="{815F22AA-7A9F-4460-8E1F-0EEF636A42B3}" type="sibTrans" cxnId="{26A771EA-3CA1-4E22-9302-6E4C07FF4474}">
      <dgm:prSet/>
      <dgm:spPr/>
      <dgm:t>
        <a:bodyPr/>
        <a:lstStyle/>
        <a:p>
          <a:endParaRPr lang="en-US"/>
        </a:p>
      </dgm:t>
    </dgm:pt>
    <dgm:pt modelId="{D1780B70-CEDC-4222-A564-64A3C88E2880}">
      <dgm:prSet/>
      <dgm:spPr/>
      <dgm:t>
        <a:bodyPr/>
        <a:lstStyle/>
        <a:p>
          <a:r>
            <a:rPr lang="en-US" dirty="0"/>
            <a:t>Solution: ML services on Edge</a:t>
          </a:r>
        </a:p>
      </dgm:t>
    </dgm:pt>
    <dgm:pt modelId="{19996D44-F1BC-463E-893C-D8A9FB20158A}" type="parTrans" cxnId="{0F567B98-A2F4-4E6B-A973-A1D8E191F97B}">
      <dgm:prSet/>
      <dgm:spPr/>
      <dgm:t>
        <a:bodyPr/>
        <a:lstStyle/>
        <a:p>
          <a:endParaRPr lang="en-US"/>
        </a:p>
      </dgm:t>
    </dgm:pt>
    <dgm:pt modelId="{1037001C-EC35-4332-8F3E-B453E070E9CF}" type="sibTrans" cxnId="{0F567B98-A2F4-4E6B-A973-A1D8E191F97B}">
      <dgm:prSet/>
      <dgm:spPr/>
      <dgm:t>
        <a:bodyPr/>
        <a:lstStyle/>
        <a:p>
          <a:endParaRPr lang="en-US"/>
        </a:p>
      </dgm:t>
    </dgm:pt>
    <dgm:pt modelId="{9B0CB22B-12B7-4323-8BCC-CCD4DC4A734F}">
      <dgm:prSet/>
      <dgm:spPr/>
      <dgm:t>
        <a:bodyPr/>
        <a:lstStyle/>
        <a:p>
          <a:r>
            <a:rPr lang="en-US"/>
            <a:t>Fast servers can run the ML algorithm</a:t>
          </a:r>
        </a:p>
      </dgm:t>
    </dgm:pt>
    <dgm:pt modelId="{CC492F23-50AA-4CEF-AA87-89FC7ACA5505}" type="parTrans" cxnId="{16F5B367-3FF7-4BC1-9E82-EB9ED76E4FD0}">
      <dgm:prSet/>
      <dgm:spPr/>
      <dgm:t>
        <a:bodyPr/>
        <a:lstStyle/>
        <a:p>
          <a:endParaRPr lang="en-US"/>
        </a:p>
      </dgm:t>
    </dgm:pt>
    <dgm:pt modelId="{C1FC22D0-B95B-4A80-BBA6-685BA745420A}" type="sibTrans" cxnId="{16F5B367-3FF7-4BC1-9E82-EB9ED76E4FD0}">
      <dgm:prSet/>
      <dgm:spPr/>
      <dgm:t>
        <a:bodyPr/>
        <a:lstStyle/>
        <a:p>
          <a:endParaRPr lang="en-US"/>
        </a:p>
      </dgm:t>
    </dgm:pt>
    <dgm:pt modelId="{F2AD57F1-D968-4258-8B46-933CD6AAD33A}">
      <dgm:prSet/>
      <dgm:spPr/>
      <dgm:t>
        <a:bodyPr/>
        <a:lstStyle/>
        <a:p>
          <a:r>
            <a:rPr lang="en-US"/>
            <a:t>Edge uploads data to the server and gets quick results</a:t>
          </a:r>
        </a:p>
      </dgm:t>
    </dgm:pt>
    <dgm:pt modelId="{B8DF2F9D-5F30-4B49-AD78-FEB500078B16}" type="parTrans" cxnId="{65544DA1-C9C7-4BA1-AAB8-660BAFBCEE4E}">
      <dgm:prSet/>
      <dgm:spPr/>
      <dgm:t>
        <a:bodyPr/>
        <a:lstStyle/>
        <a:p>
          <a:endParaRPr lang="en-US"/>
        </a:p>
      </dgm:t>
    </dgm:pt>
    <dgm:pt modelId="{61401FBB-C076-4F36-A08A-D04D246AE233}" type="sibTrans" cxnId="{65544DA1-C9C7-4BA1-AAB8-660BAFBCEE4E}">
      <dgm:prSet/>
      <dgm:spPr/>
      <dgm:t>
        <a:bodyPr/>
        <a:lstStyle/>
        <a:p>
          <a:endParaRPr lang="en-US"/>
        </a:p>
      </dgm:t>
    </dgm:pt>
    <dgm:pt modelId="{9A21DCCC-7A8E-4B13-8B14-BC06610C788C}">
      <dgm:prSet/>
      <dgm:spPr/>
      <dgm:t>
        <a:bodyPr/>
        <a:lstStyle/>
        <a:p>
          <a:r>
            <a:rPr lang="en-US"/>
            <a:t>No memory and resource constraint on client device. </a:t>
          </a:r>
        </a:p>
      </dgm:t>
    </dgm:pt>
    <dgm:pt modelId="{6E0D9C8E-2ADE-4EF0-A290-08F76DD3995E}" type="parTrans" cxnId="{5BA31A22-59D5-4EE2-B7AD-9E4EDC8B597E}">
      <dgm:prSet/>
      <dgm:spPr/>
      <dgm:t>
        <a:bodyPr/>
        <a:lstStyle/>
        <a:p>
          <a:endParaRPr lang="en-US"/>
        </a:p>
      </dgm:t>
    </dgm:pt>
    <dgm:pt modelId="{0441480D-6A0F-46C6-A1D4-3CFBDD4A4710}" type="sibTrans" cxnId="{5BA31A22-59D5-4EE2-B7AD-9E4EDC8B597E}">
      <dgm:prSet/>
      <dgm:spPr/>
      <dgm:t>
        <a:bodyPr/>
        <a:lstStyle/>
        <a:p>
          <a:endParaRPr lang="en-US"/>
        </a:p>
      </dgm:t>
    </dgm:pt>
    <dgm:pt modelId="{3AAEF173-846E-4A1B-96D6-E0B91EDC3C1B}">
      <dgm:prSet/>
      <dgm:spPr/>
      <dgm:t>
        <a:bodyPr/>
        <a:lstStyle/>
        <a:p>
          <a:r>
            <a:rPr lang="en-US"/>
            <a:t>Main issue is communication latency</a:t>
          </a:r>
        </a:p>
      </dgm:t>
    </dgm:pt>
    <dgm:pt modelId="{8F6D1315-C39D-47FD-9C19-26707C115B7B}" type="parTrans" cxnId="{0E468FEE-866B-4CAD-ACF2-E6A18FED25F3}">
      <dgm:prSet/>
      <dgm:spPr/>
      <dgm:t>
        <a:bodyPr/>
        <a:lstStyle/>
        <a:p>
          <a:endParaRPr lang="en-US"/>
        </a:p>
      </dgm:t>
    </dgm:pt>
    <dgm:pt modelId="{E3240C8D-177C-4960-B0BB-B6292E17BC76}" type="sibTrans" cxnId="{0E468FEE-866B-4CAD-ACF2-E6A18FED25F3}">
      <dgm:prSet/>
      <dgm:spPr/>
      <dgm:t>
        <a:bodyPr/>
        <a:lstStyle/>
        <a:p>
          <a:endParaRPr lang="en-US"/>
        </a:p>
      </dgm:t>
    </dgm:pt>
    <dgm:pt modelId="{386B6F0F-E593-4078-BD57-D3FC409E106E}" type="pres">
      <dgm:prSet presAssocID="{DC43806A-4A9F-4062-B96D-D190E43D4351}" presName="Name0" presStyleCnt="0">
        <dgm:presLayoutVars>
          <dgm:dir/>
          <dgm:animLvl val="lvl"/>
          <dgm:resizeHandles val="exact"/>
        </dgm:presLayoutVars>
      </dgm:prSet>
      <dgm:spPr/>
    </dgm:pt>
    <dgm:pt modelId="{54D3D337-F946-4593-B6E2-FA5A8349C9E6}" type="pres">
      <dgm:prSet presAssocID="{3F401AC2-2A38-4D35-B2B0-EF6C11717856}" presName="linNode" presStyleCnt="0"/>
      <dgm:spPr/>
    </dgm:pt>
    <dgm:pt modelId="{EA9D3847-F8C6-42DB-824F-36A223575A1A}" type="pres">
      <dgm:prSet presAssocID="{3F401AC2-2A38-4D35-B2B0-EF6C11717856}" presName="parentText" presStyleLbl="alignNode1" presStyleIdx="0" presStyleCnt="2">
        <dgm:presLayoutVars>
          <dgm:chMax val="1"/>
          <dgm:bulletEnabled/>
        </dgm:presLayoutVars>
      </dgm:prSet>
      <dgm:spPr/>
    </dgm:pt>
    <dgm:pt modelId="{863818C1-2B0B-483A-A433-C6E565FAFCD2}" type="pres">
      <dgm:prSet presAssocID="{3F401AC2-2A38-4D35-B2B0-EF6C11717856}" presName="descendantText" presStyleLbl="alignAccFollowNode1" presStyleIdx="0" presStyleCnt="2">
        <dgm:presLayoutVars>
          <dgm:bulletEnabled/>
        </dgm:presLayoutVars>
      </dgm:prSet>
      <dgm:spPr/>
    </dgm:pt>
    <dgm:pt modelId="{BD18C687-BB5A-4B72-B977-C8146CC25715}" type="pres">
      <dgm:prSet presAssocID="{FEFA67FD-69A8-4183-9212-A512A4CDAEB4}" presName="sp" presStyleCnt="0"/>
      <dgm:spPr/>
    </dgm:pt>
    <dgm:pt modelId="{24EC0159-3138-4833-99EC-206AEAF69DB2}" type="pres">
      <dgm:prSet presAssocID="{D1780B70-CEDC-4222-A564-64A3C88E2880}" presName="linNode" presStyleCnt="0"/>
      <dgm:spPr/>
    </dgm:pt>
    <dgm:pt modelId="{D2D4713A-F50C-4DD6-B77D-27127E332637}" type="pres">
      <dgm:prSet presAssocID="{D1780B70-CEDC-4222-A564-64A3C88E2880}" presName="parentText" presStyleLbl="alignNode1" presStyleIdx="1" presStyleCnt="2">
        <dgm:presLayoutVars>
          <dgm:chMax val="1"/>
          <dgm:bulletEnabled/>
        </dgm:presLayoutVars>
      </dgm:prSet>
      <dgm:spPr/>
    </dgm:pt>
    <dgm:pt modelId="{8BD6EDEF-13A1-425D-A37D-07A575063525}" type="pres">
      <dgm:prSet presAssocID="{D1780B70-CEDC-4222-A564-64A3C88E2880}" presName="descendantText" presStyleLbl="alignAccFollowNode1" presStyleIdx="1" presStyleCnt="2">
        <dgm:presLayoutVars>
          <dgm:bulletEnabled/>
        </dgm:presLayoutVars>
      </dgm:prSet>
      <dgm:spPr/>
    </dgm:pt>
  </dgm:ptLst>
  <dgm:cxnLst>
    <dgm:cxn modelId="{5BA31A22-59D5-4EE2-B7AD-9E4EDC8B597E}" srcId="{D1780B70-CEDC-4222-A564-64A3C88E2880}" destId="{9A21DCCC-7A8E-4B13-8B14-BC06610C788C}" srcOrd="2" destOrd="0" parTransId="{6E0D9C8E-2ADE-4EF0-A290-08F76DD3995E}" sibTransId="{0441480D-6A0F-46C6-A1D4-3CFBDD4A4710}"/>
    <dgm:cxn modelId="{C6EA2D61-3927-4935-A779-63401FB74FCF}" type="presOf" srcId="{3AAEF173-846E-4A1B-96D6-E0B91EDC3C1B}" destId="{8BD6EDEF-13A1-425D-A37D-07A575063525}" srcOrd="0" destOrd="3" presId="urn:microsoft.com/office/officeart/2016/7/layout/VerticalSolidActionList"/>
    <dgm:cxn modelId="{06D4FF45-1EE3-4050-B892-FE19B378B550}" type="presOf" srcId="{F2AD57F1-D968-4258-8B46-933CD6AAD33A}" destId="{8BD6EDEF-13A1-425D-A37D-07A575063525}" srcOrd="0" destOrd="1" presId="urn:microsoft.com/office/officeart/2016/7/layout/VerticalSolidActionList"/>
    <dgm:cxn modelId="{02DDAA66-3030-4032-99DA-C88C04936A8B}" srcId="{DC43806A-4A9F-4062-B96D-D190E43D4351}" destId="{3F401AC2-2A38-4D35-B2B0-EF6C11717856}" srcOrd="0" destOrd="0" parTransId="{AC22AF3D-9A42-496D-965A-57FAB846999A}" sibTransId="{FEFA67FD-69A8-4183-9212-A512A4CDAEB4}"/>
    <dgm:cxn modelId="{16F5B367-3FF7-4BC1-9E82-EB9ED76E4FD0}" srcId="{D1780B70-CEDC-4222-A564-64A3C88E2880}" destId="{9B0CB22B-12B7-4323-8BCC-CCD4DC4A734F}" srcOrd="0" destOrd="0" parTransId="{CC492F23-50AA-4CEF-AA87-89FC7ACA5505}" sibTransId="{C1FC22D0-B95B-4A80-BBA6-685BA745420A}"/>
    <dgm:cxn modelId="{6469716A-565A-4B81-8BEB-F390AD241ED7}" srcId="{3F401AC2-2A38-4D35-B2B0-EF6C11717856}" destId="{F8F9D691-3086-4457-BE81-ED71F24DA6FC}" srcOrd="0" destOrd="0" parTransId="{DF08230E-34E0-4BF1-8A6B-5364B53F6FB7}" sibTransId="{FDF90E6B-87C8-4F35-97A3-AA6D5933AD91}"/>
    <dgm:cxn modelId="{D1405F4D-23FE-409E-BB6D-6354745BBA2B}" type="presOf" srcId="{3F401AC2-2A38-4D35-B2B0-EF6C11717856}" destId="{EA9D3847-F8C6-42DB-824F-36A223575A1A}" srcOrd="0" destOrd="0" presId="urn:microsoft.com/office/officeart/2016/7/layout/VerticalSolidActionList"/>
    <dgm:cxn modelId="{A72ECE72-05A7-41FE-881A-F4E0BE1EF848}" type="presOf" srcId="{F8F9D691-3086-4457-BE81-ED71F24DA6FC}" destId="{863818C1-2B0B-483A-A433-C6E565FAFCD2}" srcOrd="0" destOrd="0" presId="urn:microsoft.com/office/officeart/2016/7/layout/VerticalSolidActionList"/>
    <dgm:cxn modelId="{6F9A0E57-A043-4D2E-85C8-7A2CEA0C8F4C}" type="presOf" srcId="{DC43806A-4A9F-4062-B96D-D190E43D4351}" destId="{386B6F0F-E593-4078-BD57-D3FC409E106E}" srcOrd="0" destOrd="0" presId="urn:microsoft.com/office/officeart/2016/7/layout/VerticalSolidActionList"/>
    <dgm:cxn modelId="{A278C992-2EF2-4285-9A28-1B0F7CD09904}" type="presOf" srcId="{07E55897-DA14-43E4-B02A-AE9AC102150F}" destId="{863818C1-2B0B-483A-A433-C6E565FAFCD2}" srcOrd="0" destOrd="1" presId="urn:microsoft.com/office/officeart/2016/7/layout/VerticalSolidActionList"/>
    <dgm:cxn modelId="{0F567B98-A2F4-4E6B-A973-A1D8E191F97B}" srcId="{DC43806A-4A9F-4062-B96D-D190E43D4351}" destId="{D1780B70-CEDC-4222-A564-64A3C88E2880}" srcOrd="1" destOrd="0" parTransId="{19996D44-F1BC-463E-893C-D8A9FB20158A}" sibTransId="{1037001C-EC35-4332-8F3E-B453E070E9CF}"/>
    <dgm:cxn modelId="{65544DA1-C9C7-4BA1-AAB8-660BAFBCEE4E}" srcId="{D1780B70-CEDC-4222-A564-64A3C88E2880}" destId="{F2AD57F1-D968-4258-8B46-933CD6AAD33A}" srcOrd="1" destOrd="0" parTransId="{B8DF2F9D-5F30-4B49-AD78-FEB500078B16}" sibTransId="{61401FBB-C076-4F36-A08A-D04D246AE233}"/>
    <dgm:cxn modelId="{33EC68AB-3A6B-4B22-858D-DFB256D500F5}" type="presOf" srcId="{9A21DCCC-7A8E-4B13-8B14-BC06610C788C}" destId="{8BD6EDEF-13A1-425D-A37D-07A575063525}" srcOrd="0" destOrd="2" presId="urn:microsoft.com/office/officeart/2016/7/layout/VerticalSolidActionList"/>
    <dgm:cxn modelId="{AFD360C0-0002-4FB9-BEC3-CB5CAA3D1E01}" type="presOf" srcId="{9B0CB22B-12B7-4323-8BCC-CCD4DC4A734F}" destId="{8BD6EDEF-13A1-425D-A37D-07A575063525}" srcOrd="0" destOrd="0" presId="urn:microsoft.com/office/officeart/2016/7/layout/VerticalSolidActionList"/>
    <dgm:cxn modelId="{8182B8C7-944C-452D-89B4-374C15FE0ED6}" type="presOf" srcId="{D1780B70-CEDC-4222-A564-64A3C88E2880}" destId="{D2D4713A-F50C-4DD6-B77D-27127E332637}" srcOrd="0" destOrd="0" presId="urn:microsoft.com/office/officeart/2016/7/layout/VerticalSolidActionList"/>
    <dgm:cxn modelId="{26A771EA-3CA1-4E22-9302-6E4C07FF4474}" srcId="{3F401AC2-2A38-4D35-B2B0-EF6C11717856}" destId="{07E55897-DA14-43E4-B02A-AE9AC102150F}" srcOrd="1" destOrd="0" parTransId="{2D6B690E-595A-4BFF-A3C6-D59E1FAE1AF2}" sibTransId="{815F22AA-7A9F-4460-8E1F-0EEF636A42B3}"/>
    <dgm:cxn modelId="{0E468FEE-866B-4CAD-ACF2-E6A18FED25F3}" srcId="{D1780B70-CEDC-4222-A564-64A3C88E2880}" destId="{3AAEF173-846E-4A1B-96D6-E0B91EDC3C1B}" srcOrd="3" destOrd="0" parTransId="{8F6D1315-C39D-47FD-9C19-26707C115B7B}" sibTransId="{E3240C8D-177C-4960-B0BB-B6292E17BC76}"/>
    <dgm:cxn modelId="{3D5C167A-FB20-4110-B8E5-A2EB646BB910}" type="presParOf" srcId="{386B6F0F-E593-4078-BD57-D3FC409E106E}" destId="{54D3D337-F946-4593-B6E2-FA5A8349C9E6}" srcOrd="0" destOrd="0" presId="urn:microsoft.com/office/officeart/2016/7/layout/VerticalSolidActionList"/>
    <dgm:cxn modelId="{3FEE63C9-4BDA-454E-BC85-F2E0E5AB2B3E}" type="presParOf" srcId="{54D3D337-F946-4593-B6E2-FA5A8349C9E6}" destId="{EA9D3847-F8C6-42DB-824F-36A223575A1A}" srcOrd="0" destOrd="0" presId="urn:microsoft.com/office/officeart/2016/7/layout/VerticalSolidActionList"/>
    <dgm:cxn modelId="{E2473965-C375-4ABC-A5EA-A30649F93263}" type="presParOf" srcId="{54D3D337-F946-4593-B6E2-FA5A8349C9E6}" destId="{863818C1-2B0B-483A-A433-C6E565FAFCD2}" srcOrd="1" destOrd="0" presId="urn:microsoft.com/office/officeart/2016/7/layout/VerticalSolidActionList"/>
    <dgm:cxn modelId="{77959628-465B-44DE-861E-67B0E0CF5736}" type="presParOf" srcId="{386B6F0F-E593-4078-BD57-D3FC409E106E}" destId="{BD18C687-BB5A-4B72-B977-C8146CC25715}" srcOrd="1" destOrd="0" presId="urn:microsoft.com/office/officeart/2016/7/layout/VerticalSolidActionList"/>
    <dgm:cxn modelId="{833F600E-37B5-4C62-81D4-DA7BBFF075A6}" type="presParOf" srcId="{386B6F0F-E593-4078-BD57-D3FC409E106E}" destId="{24EC0159-3138-4833-99EC-206AEAF69DB2}" srcOrd="2" destOrd="0" presId="urn:microsoft.com/office/officeart/2016/7/layout/VerticalSolidActionList"/>
    <dgm:cxn modelId="{5931C804-7EE1-46A1-BCDB-7B30D6476922}" type="presParOf" srcId="{24EC0159-3138-4833-99EC-206AEAF69DB2}" destId="{D2D4713A-F50C-4DD6-B77D-27127E332637}" srcOrd="0" destOrd="0" presId="urn:microsoft.com/office/officeart/2016/7/layout/VerticalSolidActionList"/>
    <dgm:cxn modelId="{1162CC6B-206A-4C69-A686-E7460CB8FE25}" type="presParOf" srcId="{24EC0159-3138-4833-99EC-206AEAF69DB2}" destId="{8BD6EDEF-13A1-425D-A37D-07A575063525}" srcOrd="1" destOrd="0" presId="urn:microsoft.com/office/officeart/2016/7/layout/VerticalSolidAc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1D86C59-C2C7-4103-B577-57CCD8F9384E}" type="doc">
      <dgm:prSet loTypeId="urn:microsoft.com/office/officeart/2005/8/layout/default" loCatId="list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C9CEDDBA-871A-4102-8CA8-A91397CAC4F2}">
      <dgm:prSet/>
      <dgm:spPr/>
      <dgm:t>
        <a:bodyPr/>
        <a:lstStyle/>
        <a:p>
          <a:r>
            <a:rPr lang="en-US" b="1"/>
            <a:t>Common languages</a:t>
          </a:r>
          <a:r>
            <a:rPr lang="en-US"/>
            <a:t>: Python / R, may ML libraries exist (versions can be found in C++ on github also but latest libraries in Python are easily available)</a:t>
          </a:r>
        </a:p>
      </dgm:t>
    </dgm:pt>
    <dgm:pt modelId="{E04E73DD-4B9A-468B-B84F-837B3DD2BE28}" type="parTrans" cxnId="{D00FEEBB-A23C-4D39-9FF3-20F03751E98B}">
      <dgm:prSet/>
      <dgm:spPr/>
      <dgm:t>
        <a:bodyPr/>
        <a:lstStyle/>
        <a:p>
          <a:endParaRPr lang="en-US"/>
        </a:p>
      </dgm:t>
    </dgm:pt>
    <dgm:pt modelId="{DDB5E97E-79B9-415B-90EE-CFE3689D98CC}" type="sibTrans" cxnId="{D00FEEBB-A23C-4D39-9FF3-20F03751E98B}">
      <dgm:prSet/>
      <dgm:spPr/>
      <dgm:t>
        <a:bodyPr/>
        <a:lstStyle/>
        <a:p>
          <a:endParaRPr lang="en-US"/>
        </a:p>
      </dgm:t>
    </dgm:pt>
    <dgm:pt modelId="{526793DE-9CA1-44CA-87B2-CF7BEE9817C0}">
      <dgm:prSet/>
      <dgm:spPr/>
      <dgm:t>
        <a:bodyPr/>
        <a:lstStyle/>
        <a:p>
          <a:r>
            <a:rPr lang="en-US" b="1"/>
            <a:t>Platforms</a:t>
          </a:r>
          <a:r>
            <a:rPr lang="en-US"/>
            <a:t>: Azure Machine Learning Studio, Jupyter notebook</a:t>
          </a:r>
        </a:p>
      </dgm:t>
    </dgm:pt>
    <dgm:pt modelId="{642E0ED7-74D2-4EEA-93D7-0FB69D651CD2}" type="parTrans" cxnId="{664B8456-6A83-4D77-BC06-84FF97684D35}">
      <dgm:prSet/>
      <dgm:spPr/>
      <dgm:t>
        <a:bodyPr/>
        <a:lstStyle/>
        <a:p>
          <a:endParaRPr lang="en-US"/>
        </a:p>
      </dgm:t>
    </dgm:pt>
    <dgm:pt modelId="{9BB9F52D-0E77-4D6D-9719-59E3B625F32B}" type="sibTrans" cxnId="{664B8456-6A83-4D77-BC06-84FF97684D35}">
      <dgm:prSet/>
      <dgm:spPr/>
      <dgm:t>
        <a:bodyPr/>
        <a:lstStyle/>
        <a:p>
          <a:endParaRPr lang="en-US"/>
        </a:p>
      </dgm:t>
    </dgm:pt>
    <dgm:pt modelId="{39DF1283-79A4-4C6A-B975-61DC6766A81E}">
      <dgm:prSet/>
      <dgm:spPr/>
      <dgm:t>
        <a:bodyPr/>
        <a:lstStyle/>
        <a:p>
          <a:r>
            <a:rPr lang="en-US" b="1"/>
            <a:t>Algo/Models</a:t>
          </a:r>
          <a:r>
            <a:rPr lang="en-US"/>
            <a:t>: Deep learning, SVM, decision tree, random forest, LDA, k-Means, association rules</a:t>
          </a:r>
        </a:p>
      </dgm:t>
    </dgm:pt>
    <dgm:pt modelId="{3924593B-D347-4BA1-A41D-14E205AB0FF4}" type="parTrans" cxnId="{705A0EC9-D727-4B69-9B86-2094CEBB40B3}">
      <dgm:prSet/>
      <dgm:spPr/>
      <dgm:t>
        <a:bodyPr/>
        <a:lstStyle/>
        <a:p>
          <a:endParaRPr lang="en-US"/>
        </a:p>
      </dgm:t>
    </dgm:pt>
    <dgm:pt modelId="{E7C21111-7DBD-4871-A4DB-1FE71A492A46}" type="sibTrans" cxnId="{705A0EC9-D727-4B69-9B86-2094CEBB40B3}">
      <dgm:prSet/>
      <dgm:spPr/>
      <dgm:t>
        <a:bodyPr/>
        <a:lstStyle/>
        <a:p>
          <a:endParaRPr lang="en-US"/>
        </a:p>
      </dgm:t>
    </dgm:pt>
    <dgm:pt modelId="{5FFE6120-E0F4-4507-9785-1A127DD613F6}">
      <dgm:prSet/>
      <dgm:spPr/>
      <dgm:t>
        <a:bodyPr/>
        <a:lstStyle/>
        <a:p>
          <a:r>
            <a:rPr lang="en-US" b="1" dirty="0"/>
            <a:t>Toolkits</a:t>
          </a:r>
          <a:r>
            <a:rPr lang="en-US" dirty="0"/>
            <a:t>: </a:t>
          </a:r>
          <a:r>
            <a:rPr lang="en-US" dirty="0">
              <a:hlinkClick xmlns:r="http://schemas.openxmlformats.org/officeDocument/2006/relationships" r:id="rId1"/>
            </a:rPr>
            <a:t>CNTK</a:t>
          </a:r>
          <a:r>
            <a:rPr lang="en-US" dirty="0"/>
            <a:t> (Microsoft Cognitive Toolkit), </a:t>
          </a:r>
          <a:r>
            <a:rPr lang="en-US" dirty="0" err="1">
              <a:hlinkClick xmlns:r="http://schemas.openxmlformats.org/officeDocument/2006/relationships" r:id="rId2"/>
            </a:rPr>
            <a:t>scikit</a:t>
          </a:r>
          <a:r>
            <a:rPr lang="en-US" dirty="0">
              <a:hlinkClick xmlns:r="http://schemas.openxmlformats.org/officeDocument/2006/relationships" r:id="rId2"/>
            </a:rPr>
            <a:t>-learn</a:t>
          </a:r>
          <a:r>
            <a:rPr lang="en-US" dirty="0"/>
            <a:t>, NLTK (NLP related), </a:t>
          </a:r>
          <a:r>
            <a:rPr lang="en-US" dirty="0">
              <a:hlinkClick xmlns:r="http://schemas.openxmlformats.org/officeDocument/2006/relationships" r:id="rId3"/>
            </a:rPr>
            <a:t>Caffe</a:t>
          </a:r>
          <a:r>
            <a:rPr lang="en-US" dirty="0"/>
            <a:t>, </a:t>
          </a:r>
          <a:r>
            <a:rPr lang="en-US" dirty="0">
              <a:hlinkClick xmlns:r="http://schemas.openxmlformats.org/officeDocument/2006/relationships" r:id="rId4"/>
            </a:rPr>
            <a:t>TensorFlow</a:t>
          </a:r>
          <a:r>
            <a:rPr lang="en-US" dirty="0"/>
            <a:t>, </a:t>
          </a:r>
          <a:r>
            <a:rPr lang="en-US" dirty="0" err="1"/>
            <a:t>keras</a:t>
          </a:r>
          <a:r>
            <a:rPr lang="en-US" dirty="0"/>
            <a:t>, fast.ai</a:t>
          </a:r>
        </a:p>
      </dgm:t>
    </dgm:pt>
    <dgm:pt modelId="{36435BA6-73AB-4014-9647-91FEEFC87219}" type="parTrans" cxnId="{FEB167CE-AD9E-4A28-9E00-83F6AD968B31}">
      <dgm:prSet/>
      <dgm:spPr/>
      <dgm:t>
        <a:bodyPr/>
        <a:lstStyle/>
        <a:p>
          <a:endParaRPr lang="en-US"/>
        </a:p>
      </dgm:t>
    </dgm:pt>
    <dgm:pt modelId="{1D4B8C7C-60CB-4BF4-A0BE-188B803FC8FC}" type="sibTrans" cxnId="{FEB167CE-AD9E-4A28-9E00-83F6AD968B31}">
      <dgm:prSet/>
      <dgm:spPr/>
      <dgm:t>
        <a:bodyPr/>
        <a:lstStyle/>
        <a:p>
          <a:endParaRPr lang="en-US"/>
        </a:p>
      </dgm:t>
    </dgm:pt>
    <dgm:pt modelId="{F2C6BFBA-011B-4BC2-9C2C-9B5D94FD462E}">
      <dgm:prSet/>
      <dgm:spPr/>
      <dgm:t>
        <a:bodyPr/>
        <a:lstStyle/>
        <a:p>
          <a:r>
            <a:rPr lang="en-US" b="1"/>
            <a:t>Datasets/ problems</a:t>
          </a:r>
          <a:r>
            <a:rPr lang="en-US"/>
            <a:t>: </a:t>
          </a:r>
          <a:r>
            <a:rPr lang="en-US">
              <a:hlinkClick xmlns:r="http://schemas.openxmlformats.org/officeDocument/2006/relationships" r:id="rId5"/>
            </a:rPr>
            <a:t>Kaggle</a:t>
          </a:r>
          <a:r>
            <a:rPr lang="en-US"/>
            <a:t>, </a:t>
          </a:r>
          <a:r>
            <a:rPr lang="en-US">
              <a:hlinkClick xmlns:r="http://schemas.openxmlformats.org/officeDocument/2006/relationships" r:id="rId6"/>
            </a:rPr>
            <a:t>UCI datasets</a:t>
          </a:r>
          <a:r>
            <a:rPr lang="en-US"/>
            <a:t>, </a:t>
          </a:r>
          <a:r>
            <a:rPr lang="en-US">
              <a:hlinkClick xmlns:r="http://schemas.openxmlformats.org/officeDocument/2006/relationships" r:id="rId7"/>
            </a:rPr>
            <a:t>AWS public datasets</a:t>
          </a:r>
          <a:r>
            <a:rPr lang="en-US"/>
            <a:t>, </a:t>
          </a:r>
          <a:r>
            <a:rPr lang="en-US">
              <a:hlinkClick xmlns:r="http://schemas.openxmlformats.org/officeDocument/2006/relationships" r:id="rId8"/>
            </a:rPr>
            <a:t>MSR OpenData</a:t>
          </a:r>
          <a:endParaRPr lang="en-US"/>
        </a:p>
      </dgm:t>
    </dgm:pt>
    <dgm:pt modelId="{028A30E6-14DA-425A-9A55-1C81A7FF1627}" type="parTrans" cxnId="{67A9002B-E9AC-419C-81B0-A3B28D7836F1}">
      <dgm:prSet/>
      <dgm:spPr/>
      <dgm:t>
        <a:bodyPr/>
        <a:lstStyle/>
        <a:p>
          <a:endParaRPr lang="en-US"/>
        </a:p>
      </dgm:t>
    </dgm:pt>
    <dgm:pt modelId="{7BB3AC2A-4EED-492B-B0B2-5F8C672D08D7}" type="sibTrans" cxnId="{67A9002B-E9AC-419C-81B0-A3B28D7836F1}">
      <dgm:prSet/>
      <dgm:spPr/>
      <dgm:t>
        <a:bodyPr/>
        <a:lstStyle/>
        <a:p>
          <a:endParaRPr lang="en-US"/>
        </a:p>
      </dgm:t>
    </dgm:pt>
    <dgm:pt modelId="{F587E988-776A-490A-B1C0-6C50835F25AF}">
      <dgm:prSet/>
      <dgm:spPr/>
      <dgm:t>
        <a:bodyPr/>
        <a:lstStyle/>
        <a:p>
          <a:r>
            <a:rPr lang="en-US"/>
            <a:t>Github, data science central, arxiv.ML, KDNuggets, Analytics Vindhya, Kaggle</a:t>
          </a:r>
        </a:p>
      </dgm:t>
    </dgm:pt>
    <dgm:pt modelId="{D31D4E31-53D5-44DC-85A9-A53557D8B5FA}" type="parTrans" cxnId="{3C16BE39-CD4F-419B-9BAA-13EA28019E97}">
      <dgm:prSet/>
      <dgm:spPr/>
      <dgm:t>
        <a:bodyPr/>
        <a:lstStyle/>
        <a:p>
          <a:endParaRPr lang="en-US"/>
        </a:p>
      </dgm:t>
    </dgm:pt>
    <dgm:pt modelId="{17EB852C-2912-4F38-BCED-D74F6270C423}" type="sibTrans" cxnId="{3C16BE39-CD4F-419B-9BAA-13EA28019E97}">
      <dgm:prSet/>
      <dgm:spPr/>
      <dgm:t>
        <a:bodyPr/>
        <a:lstStyle/>
        <a:p>
          <a:endParaRPr lang="en-US"/>
        </a:p>
      </dgm:t>
    </dgm:pt>
    <dgm:pt modelId="{667C52B2-F78E-411D-A0AE-42F7806B2C73}" type="pres">
      <dgm:prSet presAssocID="{21D86C59-C2C7-4103-B577-57CCD8F9384E}" presName="diagram" presStyleCnt="0">
        <dgm:presLayoutVars>
          <dgm:dir/>
          <dgm:resizeHandles val="exact"/>
        </dgm:presLayoutVars>
      </dgm:prSet>
      <dgm:spPr/>
    </dgm:pt>
    <dgm:pt modelId="{AF75580E-C2D6-4881-8364-8198E997872D}" type="pres">
      <dgm:prSet presAssocID="{C9CEDDBA-871A-4102-8CA8-A91397CAC4F2}" presName="node" presStyleLbl="node1" presStyleIdx="0" presStyleCnt="6">
        <dgm:presLayoutVars>
          <dgm:bulletEnabled val="1"/>
        </dgm:presLayoutVars>
      </dgm:prSet>
      <dgm:spPr/>
    </dgm:pt>
    <dgm:pt modelId="{2B3FF60F-5C66-417A-992A-F7B0DC39366B}" type="pres">
      <dgm:prSet presAssocID="{DDB5E97E-79B9-415B-90EE-CFE3689D98CC}" presName="sibTrans" presStyleCnt="0"/>
      <dgm:spPr/>
    </dgm:pt>
    <dgm:pt modelId="{A301E565-3486-40E7-A533-75948C4D8C25}" type="pres">
      <dgm:prSet presAssocID="{526793DE-9CA1-44CA-87B2-CF7BEE9817C0}" presName="node" presStyleLbl="node1" presStyleIdx="1" presStyleCnt="6">
        <dgm:presLayoutVars>
          <dgm:bulletEnabled val="1"/>
        </dgm:presLayoutVars>
      </dgm:prSet>
      <dgm:spPr/>
    </dgm:pt>
    <dgm:pt modelId="{F2977373-6253-4F95-9AF4-97D087450182}" type="pres">
      <dgm:prSet presAssocID="{9BB9F52D-0E77-4D6D-9719-59E3B625F32B}" presName="sibTrans" presStyleCnt="0"/>
      <dgm:spPr/>
    </dgm:pt>
    <dgm:pt modelId="{999F8DF4-D663-466A-8C6D-4C4DFAE4EB28}" type="pres">
      <dgm:prSet presAssocID="{39DF1283-79A4-4C6A-B975-61DC6766A81E}" presName="node" presStyleLbl="node1" presStyleIdx="2" presStyleCnt="6">
        <dgm:presLayoutVars>
          <dgm:bulletEnabled val="1"/>
        </dgm:presLayoutVars>
      </dgm:prSet>
      <dgm:spPr/>
    </dgm:pt>
    <dgm:pt modelId="{2F404475-D49A-4AF6-B5CE-CA60DAEBFA01}" type="pres">
      <dgm:prSet presAssocID="{E7C21111-7DBD-4871-A4DB-1FE71A492A46}" presName="sibTrans" presStyleCnt="0"/>
      <dgm:spPr/>
    </dgm:pt>
    <dgm:pt modelId="{012879B2-B65A-4810-8636-CB6511FB840B}" type="pres">
      <dgm:prSet presAssocID="{5FFE6120-E0F4-4507-9785-1A127DD613F6}" presName="node" presStyleLbl="node1" presStyleIdx="3" presStyleCnt="6">
        <dgm:presLayoutVars>
          <dgm:bulletEnabled val="1"/>
        </dgm:presLayoutVars>
      </dgm:prSet>
      <dgm:spPr/>
    </dgm:pt>
    <dgm:pt modelId="{90A69E17-6950-40B5-9690-39772AE55A8E}" type="pres">
      <dgm:prSet presAssocID="{1D4B8C7C-60CB-4BF4-A0BE-188B803FC8FC}" presName="sibTrans" presStyleCnt="0"/>
      <dgm:spPr/>
    </dgm:pt>
    <dgm:pt modelId="{CEBEBAE7-818C-46F8-8E9E-B22C8A63D077}" type="pres">
      <dgm:prSet presAssocID="{F2C6BFBA-011B-4BC2-9C2C-9B5D94FD462E}" presName="node" presStyleLbl="node1" presStyleIdx="4" presStyleCnt="6">
        <dgm:presLayoutVars>
          <dgm:bulletEnabled val="1"/>
        </dgm:presLayoutVars>
      </dgm:prSet>
      <dgm:spPr/>
    </dgm:pt>
    <dgm:pt modelId="{C2AE66F7-EFE3-4730-97FA-CA25331B6B16}" type="pres">
      <dgm:prSet presAssocID="{7BB3AC2A-4EED-492B-B0B2-5F8C672D08D7}" presName="sibTrans" presStyleCnt="0"/>
      <dgm:spPr/>
    </dgm:pt>
    <dgm:pt modelId="{070E7AEA-735C-49BF-A49A-D3F920551DF0}" type="pres">
      <dgm:prSet presAssocID="{F587E988-776A-490A-B1C0-6C50835F25AF}" presName="node" presStyleLbl="node1" presStyleIdx="5" presStyleCnt="6">
        <dgm:presLayoutVars>
          <dgm:bulletEnabled val="1"/>
        </dgm:presLayoutVars>
      </dgm:prSet>
      <dgm:spPr/>
    </dgm:pt>
  </dgm:ptLst>
  <dgm:cxnLst>
    <dgm:cxn modelId="{67A9002B-E9AC-419C-81B0-A3B28D7836F1}" srcId="{21D86C59-C2C7-4103-B577-57CCD8F9384E}" destId="{F2C6BFBA-011B-4BC2-9C2C-9B5D94FD462E}" srcOrd="4" destOrd="0" parTransId="{028A30E6-14DA-425A-9A55-1C81A7FF1627}" sibTransId="{7BB3AC2A-4EED-492B-B0B2-5F8C672D08D7}"/>
    <dgm:cxn modelId="{3C16BE39-CD4F-419B-9BAA-13EA28019E97}" srcId="{21D86C59-C2C7-4103-B577-57CCD8F9384E}" destId="{F587E988-776A-490A-B1C0-6C50835F25AF}" srcOrd="5" destOrd="0" parTransId="{D31D4E31-53D5-44DC-85A9-A53557D8B5FA}" sibTransId="{17EB852C-2912-4F38-BCED-D74F6270C423}"/>
    <dgm:cxn modelId="{664B8456-6A83-4D77-BC06-84FF97684D35}" srcId="{21D86C59-C2C7-4103-B577-57CCD8F9384E}" destId="{526793DE-9CA1-44CA-87B2-CF7BEE9817C0}" srcOrd="1" destOrd="0" parTransId="{642E0ED7-74D2-4EEA-93D7-0FB69D651CD2}" sibTransId="{9BB9F52D-0E77-4D6D-9719-59E3B625F32B}"/>
    <dgm:cxn modelId="{3ADD0987-DA2A-4816-8C94-9E13949E47D3}" type="presOf" srcId="{526793DE-9CA1-44CA-87B2-CF7BEE9817C0}" destId="{A301E565-3486-40E7-A533-75948C4D8C25}" srcOrd="0" destOrd="0" presId="urn:microsoft.com/office/officeart/2005/8/layout/default"/>
    <dgm:cxn modelId="{4BFD0E92-10BC-480A-82D9-6037E968BECB}" type="presOf" srcId="{C9CEDDBA-871A-4102-8CA8-A91397CAC4F2}" destId="{AF75580E-C2D6-4881-8364-8198E997872D}" srcOrd="0" destOrd="0" presId="urn:microsoft.com/office/officeart/2005/8/layout/default"/>
    <dgm:cxn modelId="{04558A98-5C3D-445E-96BB-528DC1074030}" type="presOf" srcId="{F587E988-776A-490A-B1C0-6C50835F25AF}" destId="{070E7AEA-735C-49BF-A49A-D3F920551DF0}" srcOrd="0" destOrd="0" presId="urn:microsoft.com/office/officeart/2005/8/layout/default"/>
    <dgm:cxn modelId="{695776A4-B070-462C-B963-04266A2399F6}" type="presOf" srcId="{F2C6BFBA-011B-4BC2-9C2C-9B5D94FD462E}" destId="{CEBEBAE7-818C-46F8-8E9E-B22C8A63D077}" srcOrd="0" destOrd="0" presId="urn:microsoft.com/office/officeart/2005/8/layout/default"/>
    <dgm:cxn modelId="{135BD4B2-4A97-48A4-BD9A-B51B78417719}" type="presOf" srcId="{5FFE6120-E0F4-4507-9785-1A127DD613F6}" destId="{012879B2-B65A-4810-8636-CB6511FB840B}" srcOrd="0" destOrd="0" presId="urn:microsoft.com/office/officeart/2005/8/layout/default"/>
    <dgm:cxn modelId="{D00FEEBB-A23C-4D39-9FF3-20F03751E98B}" srcId="{21D86C59-C2C7-4103-B577-57CCD8F9384E}" destId="{C9CEDDBA-871A-4102-8CA8-A91397CAC4F2}" srcOrd="0" destOrd="0" parTransId="{E04E73DD-4B9A-468B-B84F-837B3DD2BE28}" sibTransId="{DDB5E97E-79B9-415B-90EE-CFE3689D98CC}"/>
    <dgm:cxn modelId="{6707CBC5-C690-4AFF-B41F-21A477BC961A}" type="presOf" srcId="{39DF1283-79A4-4C6A-B975-61DC6766A81E}" destId="{999F8DF4-D663-466A-8C6D-4C4DFAE4EB28}" srcOrd="0" destOrd="0" presId="urn:microsoft.com/office/officeart/2005/8/layout/default"/>
    <dgm:cxn modelId="{705A0EC9-D727-4B69-9B86-2094CEBB40B3}" srcId="{21D86C59-C2C7-4103-B577-57CCD8F9384E}" destId="{39DF1283-79A4-4C6A-B975-61DC6766A81E}" srcOrd="2" destOrd="0" parTransId="{3924593B-D347-4BA1-A41D-14E205AB0FF4}" sibTransId="{E7C21111-7DBD-4871-A4DB-1FE71A492A46}"/>
    <dgm:cxn modelId="{314CA3CA-1482-4E03-AAA3-E2A27E75CAFA}" type="presOf" srcId="{21D86C59-C2C7-4103-B577-57CCD8F9384E}" destId="{667C52B2-F78E-411D-A0AE-42F7806B2C73}" srcOrd="0" destOrd="0" presId="urn:microsoft.com/office/officeart/2005/8/layout/default"/>
    <dgm:cxn modelId="{FEB167CE-AD9E-4A28-9E00-83F6AD968B31}" srcId="{21D86C59-C2C7-4103-B577-57CCD8F9384E}" destId="{5FFE6120-E0F4-4507-9785-1A127DD613F6}" srcOrd="3" destOrd="0" parTransId="{36435BA6-73AB-4014-9647-91FEEFC87219}" sibTransId="{1D4B8C7C-60CB-4BF4-A0BE-188B803FC8FC}"/>
    <dgm:cxn modelId="{D9436E39-CAF4-4848-90B0-BCCF70C6074E}" type="presParOf" srcId="{667C52B2-F78E-411D-A0AE-42F7806B2C73}" destId="{AF75580E-C2D6-4881-8364-8198E997872D}" srcOrd="0" destOrd="0" presId="urn:microsoft.com/office/officeart/2005/8/layout/default"/>
    <dgm:cxn modelId="{D954F95F-96C9-4641-954F-8CF0276DAB71}" type="presParOf" srcId="{667C52B2-F78E-411D-A0AE-42F7806B2C73}" destId="{2B3FF60F-5C66-417A-992A-F7B0DC39366B}" srcOrd="1" destOrd="0" presId="urn:microsoft.com/office/officeart/2005/8/layout/default"/>
    <dgm:cxn modelId="{A9A7CC18-1A1B-4C3E-8864-BE0639ED4BDA}" type="presParOf" srcId="{667C52B2-F78E-411D-A0AE-42F7806B2C73}" destId="{A301E565-3486-40E7-A533-75948C4D8C25}" srcOrd="2" destOrd="0" presId="urn:microsoft.com/office/officeart/2005/8/layout/default"/>
    <dgm:cxn modelId="{CC811BE1-03D3-4D44-8CB1-0A5A85909D0D}" type="presParOf" srcId="{667C52B2-F78E-411D-A0AE-42F7806B2C73}" destId="{F2977373-6253-4F95-9AF4-97D087450182}" srcOrd="3" destOrd="0" presId="urn:microsoft.com/office/officeart/2005/8/layout/default"/>
    <dgm:cxn modelId="{A7DB7E5A-81DB-4028-9533-42B2AD686C76}" type="presParOf" srcId="{667C52B2-F78E-411D-A0AE-42F7806B2C73}" destId="{999F8DF4-D663-466A-8C6D-4C4DFAE4EB28}" srcOrd="4" destOrd="0" presId="urn:microsoft.com/office/officeart/2005/8/layout/default"/>
    <dgm:cxn modelId="{676DC9FE-774B-4300-AC5A-3C8CA3984631}" type="presParOf" srcId="{667C52B2-F78E-411D-A0AE-42F7806B2C73}" destId="{2F404475-D49A-4AF6-B5CE-CA60DAEBFA01}" srcOrd="5" destOrd="0" presId="urn:microsoft.com/office/officeart/2005/8/layout/default"/>
    <dgm:cxn modelId="{1051A566-4893-4532-89B2-9661D89CBB87}" type="presParOf" srcId="{667C52B2-F78E-411D-A0AE-42F7806B2C73}" destId="{012879B2-B65A-4810-8636-CB6511FB840B}" srcOrd="6" destOrd="0" presId="urn:microsoft.com/office/officeart/2005/8/layout/default"/>
    <dgm:cxn modelId="{4815BC6E-662C-4D32-8973-9DB087E801D9}" type="presParOf" srcId="{667C52B2-F78E-411D-A0AE-42F7806B2C73}" destId="{90A69E17-6950-40B5-9690-39772AE55A8E}" srcOrd="7" destOrd="0" presId="urn:microsoft.com/office/officeart/2005/8/layout/default"/>
    <dgm:cxn modelId="{A9706610-4B3F-421E-8132-63F7D98414B4}" type="presParOf" srcId="{667C52B2-F78E-411D-A0AE-42F7806B2C73}" destId="{CEBEBAE7-818C-46F8-8E9E-B22C8A63D077}" srcOrd="8" destOrd="0" presId="urn:microsoft.com/office/officeart/2005/8/layout/default"/>
    <dgm:cxn modelId="{82B023B5-47CD-46A8-A028-AB8BEED51517}" type="presParOf" srcId="{667C52B2-F78E-411D-A0AE-42F7806B2C73}" destId="{C2AE66F7-EFE3-4730-97FA-CA25331B6B16}" srcOrd="9" destOrd="0" presId="urn:microsoft.com/office/officeart/2005/8/layout/default"/>
    <dgm:cxn modelId="{1AE863F0-F48B-4EAD-AF67-4DD4D19D72C3}" type="presParOf" srcId="{667C52B2-F78E-411D-A0AE-42F7806B2C73}" destId="{070E7AEA-735C-49BF-A49A-D3F920551DF0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A6072C-CEE3-4E07-8B9B-FBEB811289B9}">
      <dsp:nvSpPr>
        <dsp:cNvPr id="0" name=""/>
        <dsp:cNvSpPr/>
      </dsp:nvSpPr>
      <dsp:spPr>
        <a:xfrm>
          <a:off x="774004" y="223594"/>
          <a:ext cx="755419" cy="75541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C53E9EA-4DDD-44AD-8F96-A6A2D589B47B}">
      <dsp:nvSpPr>
        <dsp:cNvPr id="0" name=""/>
        <dsp:cNvSpPr/>
      </dsp:nvSpPr>
      <dsp:spPr>
        <a:xfrm>
          <a:off x="312359" y="1338275"/>
          <a:ext cx="1678710" cy="12800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It is a type of computer program (input data </a:t>
          </a:r>
          <a:r>
            <a:rPr lang="en-US" sz="1100" kern="1200" dirty="0">
              <a:sym typeface="Wingdings" panose="05000000000000000000" pitchFamily="2" charset="2"/>
            </a:rPr>
            <a:t></a:t>
          </a:r>
          <a:r>
            <a:rPr lang="en-US" sz="1100" kern="1200" dirty="0"/>
            <a:t> processing </a:t>
          </a:r>
          <a:r>
            <a:rPr lang="en-US" sz="1100" kern="1200" dirty="0">
              <a:sym typeface="Wingdings" panose="05000000000000000000" pitchFamily="2" charset="2"/>
            </a:rPr>
            <a:t> </a:t>
          </a:r>
          <a:r>
            <a:rPr lang="en-US" sz="1100" kern="1200" dirty="0"/>
            <a:t>output)</a:t>
          </a:r>
        </a:p>
      </dsp:txBody>
      <dsp:txXfrm>
        <a:off x="312359" y="1338275"/>
        <a:ext cx="1678710" cy="1280017"/>
      </dsp:txXfrm>
    </dsp:sp>
    <dsp:sp modelId="{773CCDA1-E854-4E5B-B83E-25C165A1C14D}">
      <dsp:nvSpPr>
        <dsp:cNvPr id="0" name=""/>
        <dsp:cNvSpPr/>
      </dsp:nvSpPr>
      <dsp:spPr>
        <a:xfrm>
          <a:off x="2746490" y="223594"/>
          <a:ext cx="755419" cy="75541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E8EF34-49FD-41A8-B434-0BB700F8B389}">
      <dsp:nvSpPr>
        <dsp:cNvPr id="0" name=""/>
        <dsp:cNvSpPr/>
      </dsp:nvSpPr>
      <dsp:spPr>
        <a:xfrm>
          <a:off x="2284844" y="1338275"/>
          <a:ext cx="1678710" cy="12800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It </a:t>
          </a:r>
          <a:r>
            <a:rPr lang="en-US" sz="1100" b="1" kern="1200" dirty="0"/>
            <a:t>learns</a:t>
          </a:r>
          <a:r>
            <a:rPr lang="en-US" sz="1100" kern="1200" dirty="0"/>
            <a:t> from the data and </a:t>
          </a:r>
          <a:r>
            <a:rPr lang="en-US" sz="1100" b="1" kern="1200" dirty="0"/>
            <a:t>adapts</a:t>
          </a:r>
          <a:r>
            <a:rPr lang="en-US" sz="1100" kern="1200" dirty="0"/>
            <a:t> as more data is available</a:t>
          </a:r>
        </a:p>
      </dsp:txBody>
      <dsp:txXfrm>
        <a:off x="2284844" y="1338275"/>
        <a:ext cx="1678710" cy="1280017"/>
      </dsp:txXfrm>
    </dsp:sp>
    <dsp:sp modelId="{E0927F97-EA1E-4949-B05E-302EB6A32DAD}">
      <dsp:nvSpPr>
        <dsp:cNvPr id="0" name=""/>
        <dsp:cNvSpPr/>
      </dsp:nvSpPr>
      <dsp:spPr>
        <a:xfrm>
          <a:off x="4718975" y="223594"/>
          <a:ext cx="755419" cy="75541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236E49-0707-49CB-ABF0-8F8D17A4AF22}">
      <dsp:nvSpPr>
        <dsp:cNvPr id="0" name=""/>
        <dsp:cNvSpPr/>
      </dsp:nvSpPr>
      <dsp:spPr>
        <a:xfrm>
          <a:off x="4257329" y="1338275"/>
          <a:ext cx="1678710" cy="12800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An important new concept in machine learning is </a:t>
          </a:r>
          <a:r>
            <a:rPr lang="en-US" sz="1100" b="1" kern="1200"/>
            <a:t>model. </a:t>
          </a:r>
          <a:r>
            <a:rPr lang="en-US" sz="1100" kern="1200"/>
            <a:t>A model is trained with historical input data. The machine learning algorithm uses the trained model to generate predictions on unseen new data. </a:t>
          </a:r>
        </a:p>
      </dsp:txBody>
      <dsp:txXfrm>
        <a:off x="4257329" y="1338275"/>
        <a:ext cx="1678710" cy="1280017"/>
      </dsp:txXfrm>
    </dsp:sp>
    <dsp:sp modelId="{E79B6347-4D4D-4933-80E0-73D18F31F4AD}">
      <dsp:nvSpPr>
        <dsp:cNvPr id="0" name=""/>
        <dsp:cNvSpPr/>
      </dsp:nvSpPr>
      <dsp:spPr>
        <a:xfrm>
          <a:off x="2746490" y="3037970"/>
          <a:ext cx="755419" cy="75541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3823CF-602C-4C8B-BBDC-F2C748545F64}">
      <dsp:nvSpPr>
        <dsp:cNvPr id="0" name=""/>
        <dsp:cNvSpPr/>
      </dsp:nvSpPr>
      <dsp:spPr>
        <a:xfrm>
          <a:off x="2284844" y="4152651"/>
          <a:ext cx="1678710" cy="12800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/>
            <a:t>How to decide whether to use: </a:t>
          </a:r>
          <a:r>
            <a:rPr lang="en-US" sz="1100" kern="1200"/>
            <a:t>depends on the problem</a:t>
          </a:r>
        </a:p>
      </dsp:txBody>
      <dsp:txXfrm>
        <a:off x="2284844" y="4152651"/>
        <a:ext cx="1678710" cy="128001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0877028-4887-4FD8-970D-D7ECE788CEE8}">
      <dsp:nvSpPr>
        <dsp:cNvPr id="0" name=""/>
        <dsp:cNvSpPr/>
      </dsp:nvSpPr>
      <dsp:spPr>
        <a:xfrm>
          <a:off x="762" y="894575"/>
          <a:ext cx="2974702" cy="1784821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/>
            <a:t>Option 1</a:t>
          </a:r>
          <a:r>
            <a:rPr lang="en-US" sz="1800" kern="1200"/>
            <a:t>: Purely on server 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Need to maintain service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Pro: More accuracy, relevance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Con: latency, loss of data privacy</a:t>
          </a:r>
        </a:p>
      </dsp:txBody>
      <dsp:txXfrm>
        <a:off x="762" y="894575"/>
        <a:ext cx="2974702" cy="1784821"/>
      </dsp:txXfrm>
    </dsp:sp>
    <dsp:sp modelId="{BB476F84-3312-448A-B7FB-1529E7EED0CC}">
      <dsp:nvSpPr>
        <dsp:cNvPr id="0" name=""/>
        <dsp:cNvSpPr/>
      </dsp:nvSpPr>
      <dsp:spPr>
        <a:xfrm>
          <a:off x="3272935" y="894575"/>
          <a:ext cx="2974702" cy="1784821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/>
            <a:t>Option 2</a:t>
          </a:r>
          <a:r>
            <a:rPr lang="en-US" sz="1800" kern="1200"/>
            <a:t>: train on server, run on client device 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No need to maintain service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Pro: faster (no need to load again), privacy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Con: model size, eat up memory and computation, updates needed</a:t>
          </a:r>
        </a:p>
      </dsp:txBody>
      <dsp:txXfrm>
        <a:off x="3272935" y="894575"/>
        <a:ext cx="2974702" cy="1784821"/>
      </dsp:txXfrm>
    </dsp:sp>
    <dsp:sp modelId="{BC31FC51-B763-46DD-80E7-EA8FDDA4BB24}">
      <dsp:nvSpPr>
        <dsp:cNvPr id="0" name=""/>
        <dsp:cNvSpPr/>
      </dsp:nvSpPr>
      <dsp:spPr>
        <a:xfrm>
          <a:off x="1636848" y="2976866"/>
          <a:ext cx="2974702" cy="1784821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/>
            <a:t>Option 3</a:t>
          </a:r>
          <a:r>
            <a:rPr lang="en-US" sz="1800" kern="1200"/>
            <a:t>: Purely on client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ML code is part of the executable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Pro: no need to contact server, can be fastest if small and simple model, privacy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Con: Eat up resources (</a:t>
          </a:r>
          <a:r>
            <a:rPr lang="en-US" sz="1400" kern="1200" dirty="0" err="1"/>
            <a:t>esp</a:t>
          </a:r>
          <a:r>
            <a:rPr lang="en-US" sz="1400" kern="1200" dirty="0"/>
            <a:t> in small devices such as smartphones)</a:t>
          </a:r>
        </a:p>
      </dsp:txBody>
      <dsp:txXfrm>
        <a:off x="1636848" y="2976866"/>
        <a:ext cx="2974702" cy="178482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3818C1-2B0B-483A-A433-C6E565FAFCD2}">
      <dsp:nvSpPr>
        <dsp:cNvPr id="0" name=""/>
        <dsp:cNvSpPr/>
      </dsp:nvSpPr>
      <dsp:spPr>
        <a:xfrm>
          <a:off x="1217930" y="489"/>
          <a:ext cx="4871720" cy="2704439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4525" tIns="686928" rIns="94525" bIns="686928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Browser </a:t>
          </a:r>
          <a:r>
            <a:rPr lang="en-US" sz="1600" kern="1200" dirty="0"/>
            <a:t>extensions have data constraints (200 KB)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ML models can be huge (10s of MBs)</a:t>
          </a:r>
        </a:p>
      </dsp:txBody>
      <dsp:txXfrm>
        <a:off x="1217930" y="489"/>
        <a:ext cx="4871720" cy="2704439"/>
      </dsp:txXfrm>
    </dsp:sp>
    <dsp:sp modelId="{EA9D3847-F8C6-42DB-824F-36A223575A1A}">
      <dsp:nvSpPr>
        <dsp:cNvPr id="0" name=""/>
        <dsp:cNvSpPr/>
      </dsp:nvSpPr>
      <dsp:spPr>
        <a:xfrm>
          <a:off x="0" y="489"/>
          <a:ext cx="1217930" cy="2704439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449" tIns="267139" rIns="64449" bIns="267139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Problems</a:t>
          </a:r>
        </a:p>
      </dsp:txBody>
      <dsp:txXfrm>
        <a:off x="0" y="489"/>
        <a:ext cx="1217930" cy="2704439"/>
      </dsp:txXfrm>
    </dsp:sp>
    <dsp:sp modelId="{8BD6EDEF-13A1-425D-A37D-07A575063525}">
      <dsp:nvSpPr>
        <dsp:cNvPr id="0" name=""/>
        <dsp:cNvSpPr/>
      </dsp:nvSpPr>
      <dsp:spPr>
        <a:xfrm>
          <a:off x="1217930" y="2867195"/>
          <a:ext cx="4871720" cy="2704439"/>
        </a:xfrm>
        <a:prstGeom prst="rect">
          <a:avLst/>
        </a:prstGeom>
        <a:solidFill>
          <a:schemeClr val="accent5">
            <a:tint val="40000"/>
            <a:alpha val="90000"/>
            <a:hueOff val="-6739762"/>
            <a:satOff val="-22832"/>
            <a:lumOff val="-2928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6739762"/>
              <a:satOff val="-22832"/>
              <a:lumOff val="-29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4525" tIns="686928" rIns="94525" bIns="686928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Fast servers can run the ML algorithm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Edge uploads data to the server and gets quick results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No memory and resource constraint on client device. 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Main issue is communication latency</a:t>
          </a:r>
        </a:p>
      </dsp:txBody>
      <dsp:txXfrm>
        <a:off x="1217930" y="2867195"/>
        <a:ext cx="4871720" cy="2704439"/>
      </dsp:txXfrm>
    </dsp:sp>
    <dsp:sp modelId="{D2D4713A-F50C-4DD6-B77D-27127E332637}">
      <dsp:nvSpPr>
        <dsp:cNvPr id="0" name=""/>
        <dsp:cNvSpPr/>
      </dsp:nvSpPr>
      <dsp:spPr>
        <a:xfrm>
          <a:off x="0" y="2867195"/>
          <a:ext cx="1217930" cy="2704439"/>
        </a:xfrm>
        <a:prstGeom prst="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449" tIns="267139" rIns="64449" bIns="267139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Solution: ML services on Edge</a:t>
          </a:r>
        </a:p>
      </dsp:txBody>
      <dsp:txXfrm>
        <a:off x="0" y="2867195"/>
        <a:ext cx="1217930" cy="270443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75580E-C2D6-4881-8364-8198E997872D}">
      <dsp:nvSpPr>
        <dsp:cNvPr id="0" name=""/>
        <dsp:cNvSpPr/>
      </dsp:nvSpPr>
      <dsp:spPr>
        <a:xfrm>
          <a:off x="157735" y="2927"/>
          <a:ext cx="2825204" cy="1695122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/>
            <a:t>Common languages</a:t>
          </a:r>
          <a:r>
            <a:rPr lang="en-US" sz="1800" kern="1200"/>
            <a:t>: Python / R, may ML libraries exist (versions can be found in C++ on github also but latest libraries in Python are easily available)</a:t>
          </a:r>
        </a:p>
      </dsp:txBody>
      <dsp:txXfrm>
        <a:off x="157735" y="2927"/>
        <a:ext cx="2825204" cy="1695122"/>
      </dsp:txXfrm>
    </dsp:sp>
    <dsp:sp modelId="{A301E565-3486-40E7-A533-75948C4D8C25}">
      <dsp:nvSpPr>
        <dsp:cNvPr id="0" name=""/>
        <dsp:cNvSpPr/>
      </dsp:nvSpPr>
      <dsp:spPr>
        <a:xfrm>
          <a:off x="3265460" y="2927"/>
          <a:ext cx="2825204" cy="1695122"/>
        </a:xfrm>
        <a:prstGeom prst="rect">
          <a:avLst/>
        </a:prstGeom>
        <a:gradFill rotWithShape="0">
          <a:gsLst>
            <a:gs pos="0">
              <a:schemeClr val="accent5">
                <a:hueOff val="-1351709"/>
                <a:satOff val="-3484"/>
                <a:lumOff val="-235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1351709"/>
                <a:satOff val="-3484"/>
                <a:lumOff val="-235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1351709"/>
                <a:satOff val="-3484"/>
                <a:lumOff val="-235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/>
            <a:t>Platforms</a:t>
          </a:r>
          <a:r>
            <a:rPr lang="en-US" sz="1800" kern="1200"/>
            <a:t>: Azure Machine Learning Studio, Jupyter notebook</a:t>
          </a:r>
        </a:p>
      </dsp:txBody>
      <dsp:txXfrm>
        <a:off x="3265460" y="2927"/>
        <a:ext cx="2825204" cy="1695122"/>
      </dsp:txXfrm>
    </dsp:sp>
    <dsp:sp modelId="{999F8DF4-D663-466A-8C6D-4C4DFAE4EB28}">
      <dsp:nvSpPr>
        <dsp:cNvPr id="0" name=""/>
        <dsp:cNvSpPr/>
      </dsp:nvSpPr>
      <dsp:spPr>
        <a:xfrm>
          <a:off x="157735" y="1980570"/>
          <a:ext cx="2825204" cy="1695122"/>
        </a:xfrm>
        <a:prstGeom prst="rect">
          <a:avLst/>
        </a:prstGeom>
        <a:gradFill rotWithShape="0">
          <a:gsLst>
            <a:gs pos="0">
              <a:schemeClr val="accent5">
                <a:hueOff val="-2703417"/>
                <a:satOff val="-6968"/>
                <a:lumOff val="-470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2703417"/>
                <a:satOff val="-6968"/>
                <a:lumOff val="-470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2703417"/>
                <a:satOff val="-6968"/>
                <a:lumOff val="-470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/>
            <a:t>Algo/Models</a:t>
          </a:r>
          <a:r>
            <a:rPr lang="en-US" sz="1800" kern="1200"/>
            <a:t>: Deep learning, SVM, decision tree, random forest, LDA, k-Means, association rules</a:t>
          </a:r>
        </a:p>
      </dsp:txBody>
      <dsp:txXfrm>
        <a:off x="157735" y="1980570"/>
        <a:ext cx="2825204" cy="1695122"/>
      </dsp:txXfrm>
    </dsp:sp>
    <dsp:sp modelId="{012879B2-B65A-4810-8636-CB6511FB840B}">
      <dsp:nvSpPr>
        <dsp:cNvPr id="0" name=""/>
        <dsp:cNvSpPr/>
      </dsp:nvSpPr>
      <dsp:spPr>
        <a:xfrm>
          <a:off x="3265460" y="1980570"/>
          <a:ext cx="2825204" cy="1695122"/>
        </a:xfrm>
        <a:prstGeom prst="rect">
          <a:avLst/>
        </a:prstGeom>
        <a:gradFill rotWithShape="0">
          <a:gsLst>
            <a:gs pos="0">
              <a:schemeClr val="accent5">
                <a:hueOff val="-4055126"/>
                <a:satOff val="-10451"/>
                <a:lumOff val="-705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4055126"/>
                <a:satOff val="-10451"/>
                <a:lumOff val="-705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4055126"/>
                <a:satOff val="-10451"/>
                <a:lumOff val="-705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Toolkits</a:t>
          </a:r>
          <a:r>
            <a:rPr lang="en-US" sz="1800" kern="1200" dirty="0"/>
            <a:t>: </a:t>
          </a:r>
          <a:r>
            <a:rPr lang="en-US" sz="1800" kern="1200" dirty="0">
              <a:hlinkClick xmlns:r="http://schemas.openxmlformats.org/officeDocument/2006/relationships" r:id="rId1"/>
            </a:rPr>
            <a:t>CNTK</a:t>
          </a:r>
          <a:r>
            <a:rPr lang="en-US" sz="1800" kern="1200" dirty="0"/>
            <a:t> (Microsoft Cognitive Toolkit), </a:t>
          </a:r>
          <a:r>
            <a:rPr lang="en-US" sz="1800" kern="1200" dirty="0" err="1">
              <a:hlinkClick xmlns:r="http://schemas.openxmlformats.org/officeDocument/2006/relationships" r:id="rId2"/>
            </a:rPr>
            <a:t>scikit</a:t>
          </a:r>
          <a:r>
            <a:rPr lang="en-US" sz="1800" kern="1200" dirty="0">
              <a:hlinkClick xmlns:r="http://schemas.openxmlformats.org/officeDocument/2006/relationships" r:id="rId2"/>
            </a:rPr>
            <a:t>-learn</a:t>
          </a:r>
          <a:r>
            <a:rPr lang="en-US" sz="1800" kern="1200" dirty="0"/>
            <a:t>, NLTK (NLP related), </a:t>
          </a:r>
          <a:r>
            <a:rPr lang="en-US" sz="1800" kern="1200" dirty="0">
              <a:hlinkClick xmlns:r="http://schemas.openxmlformats.org/officeDocument/2006/relationships" r:id="rId3"/>
            </a:rPr>
            <a:t>Caffe</a:t>
          </a:r>
          <a:r>
            <a:rPr lang="en-US" sz="1800" kern="1200" dirty="0"/>
            <a:t>, </a:t>
          </a:r>
          <a:r>
            <a:rPr lang="en-US" sz="1800" kern="1200" dirty="0">
              <a:hlinkClick xmlns:r="http://schemas.openxmlformats.org/officeDocument/2006/relationships" r:id="rId4"/>
            </a:rPr>
            <a:t>TensorFlow</a:t>
          </a:r>
          <a:r>
            <a:rPr lang="en-US" sz="1800" kern="1200" dirty="0"/>
            <a:t>, </a:t>
          </a:r>
          <a:r>
            <a:rPr lang="en-US" sz="1800" kern="1200" dirty="0" err="1"/>
            <a:t>keras</a:t>
          </a:r>
          <a:r>
            <a:rPr lang="en-US" sz="1800" kern="1200" dirty="0"/>
            <a:t>, fast.ai</a:t>
          </a:r>
        </a:p>
      </dsp:txBody>
      <dsp:txXfrm>
        <a:off x="3265460" y="1980570"/>
        <a:ext cx="2825204" cy="1695122"/>
      </dsp:txXfrm>
    </dsp:sp>
    <dsp:sp modelId="{CEBEBAE7-818C-46F8-8E9E-B22C8A63D077}">
      <dsp:nvSpPr>
        <dsp:cNvPr id="0" name=""/>
        <dsp:cNvSpPr/>
      </dsp:nvSpPr>
      <dsp:spPr>
        <a:xfrm>
          <a:off x="157735" y="3958213"/>
          <a:ext cx="2825204" cy="1695122"/>
        </a:xfrm>
        <a:prstGeom prst="rect">
          <a:avLst/>
        </a:prstGeom>
        <a:gradFill rotWithShape="0">
          <a:gsLst>
            <a:gs pos="0">
              <a:schemeClr val="accent5">
                <a:hueOff val="-5406834"/>
                <a:satOff val="-13935"/>
                <a:lumOff val="-941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5406834"/>
                <a:satOff val="-13935"/>
                <a:lumOff val="-941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5406834"/>
                <a:satOff val="-13935"/>
                <a:lumOff val="-941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/>
            <a:t>Datasets/ problems</a:t>
          </a:r>
          <a:r>
            <a:rPr lang="en-US" sz="1800" kern="1200"/>
            <a:t>: </a:t>
          </a:r>
          <a:r>
            <a:rPr lang="en-US" sz="1800" kern="1200">
              <a:hlinkClick xmlns:r="http://schemas.openxmlformats.org/officeDocument/2006/relationships" r:id="rId5"/>
            </a:rPr>
            <a:t>Kaggle</a:t>
          </a:r>
          <a:r>
            <a:rPr lang="en-US" sz="1800" kern="1200"/>
            <a:t>, </a:t>
          </a:r>
          <a:r>
            <a:rPr lang="en-US" sz="1800" kern="1200">
              <a:hlinkClick xmlns:r="http://schemas.openxmlformats.org/officeDocument/2006/relationships" r:id="rId6"/>
            </a:rPr>
            <a:t>UCI datasets</a:t>
          </a:r>
          <a:r>
            <a:rPr lang="en-US" sz="1800" kern="1200"/>
            <a:t>, </a:t>
          </a:r>
          <a:r>
            <a:rPr lang="en-US" sz="1800" kern="1200">
              <a:hlinkClick xmlns:r="http://schemas.openxmlformats.org/officeDocument/2006/relationships" r:id="rId7"/>
            </a:rPr>
            <a:t>AWS public datasets</a:t>
          </a:r>
          <a:r>
            <a:rPr lang="en-US" sz="1800" kern="1200"/>
            <a:t>, </a:t>
          </a:r>
          <a:r>
            <a:rPr lang="en-US" sz="1800" kern="1200">
              <a:hlinkClick xmlns:r="http://schemas.openxmlformats.org/officeDocument/2006/relationships" r:id="rId8"/>
            </a:rPr>
            <a:t>MSR OpenData</a:t>
          </a:r>
          <a:endParaRPr lang="en-US" sz="1800" kern="1200"/>
        </a:p>
      </dsp:txBody>
      <dsp:txXfrm>
        <a:off x="157735" y="3958213"/>
        <a:ext cx="2825204" cy="1695122"/>
      </dsp:txXfrm>
    </dsp:sp>
    <dsp:sp modelId="{070E7AEA-735C-49BF-A49A-D3F920551DF0}">
      <dsp:nvSpPr>
        <dsp:cNvPr id="0" name=""/>
        <dsp:cNvSpPr/>
      </dsp:nvSpPr>
      <dsp:spPr>
        <a:xfrm>
          <a:off x="3265460" y="3958213"/>
          <a:ext cx="2825204" cy="1695122"/>
        </a:xfrm>
        <a:prstGeom prst="rect">
          <a:avLst/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Github, data science central, arxiv.ML, KDNuggets, Analytics Vindhya, Kaggle</a:t>
          </a:r>
        </a:p>
      </dsp:txBody>
      <dsp:txXfrm>
        <a:off x="3265460" y="3958213"/>
        <a:ext cx="2825204" cy="169512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6/7/layout/VerticalSolidActionList">
  <dgm:title val="Vertical Solid Action List"/>
  <dgm:desc val="Use to show non-sequential or grouped lists of information. Works well with large amounts of text. All text has the same level of emphasis, and direction is not implied."/>
  <dgm:catLst>
    <dgm:cat type="list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  <dgm:pt modelId="5">
          <dgm:prSet phldr="1"/>
        </dgm:pt>
        <dgm:pt modelId="5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7" srcId="0" destId="4" srcOrd="3" destOrd="0"/>
        <dgm:cxn modelId="8" srcId="0" destId="5" srcOrd="4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  <dgm:cxn modelId="53" srcId="5" destId="5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6"/>
      <dgm:constr type="primFontSz" for="des" forName="parentText" op="equ" val="28"/>
      <dgm:constr type="primFontSz" for="des" forName="descendantText" refType="primFontSz" refFor="des" refForName="parentText" op="lte" fact="0.82"/>
      <dgm:constr type="primFontSz" for="des" forName="parentText" refType="primFontSz" refFor="des" refForName="descendantText" op="lte" fact="1.25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2"/>
          <dgm:constr type="w" for="ch" forName="descendantText" refType="w" fact="0.8"/>
          <dgm:constr type="h" for="ch" forName="parentText" refType="h"/>
          <dgm:constr type="h" for="ch" forName="descendantText" refType="h" refFor="ch" refForName="parentText"/>
        </dgm:constrLst>
        <dgm:ruleLst/>
        <dgm:layoutNode name="parentText" styleLbl="alignNode1">
          <dgm:varLst>
            <dgm:chMax val="1"/>
            <dgm:bulletEnabled/>
          </dgm:varLst>
          <dgm:alg type="tx"/>
          <dgm:shape xmlns:r="http://schemas.openxmlformats.org/officeDocument/2006/relationships" type="rect" r:blip="" zOrderOff="3">
            <dgm:adjLst/>
          </dgm:shape>
          <dgm:presOf axis="self" ptType="node"/>
          <dgm:constrLst>
            <dgm:constr type="tMarg" refType="h" fact="0.28"/>
            <dgm:constr type="bMarg" refType="h" fact="0.28"/>
            <dgm:constr type="lMarg" refType="w" fact="0.15"/>
            <dgm:constr type="rMarg" refType="w" fact="0.15"/>
          </dgm:constrLst>
          <dgm:ruleLst>
            <dgm:rule type="primFontSz" val="15" fact="NaN" max="NaN"/>
          </dgm:ruleLst>
        </dgm:layoutNode>
        <dgm:layoutNode name="descendantText" styleLbl="alignAccFollowNode1">
          <dgm:varLst>
            <dgm:bulletEnabled/>
          </dgm:varLst>
          <dgm:alg type="tx">
            <dgm:param type="stBulletLvl" val="0"/>
            <dgm:param type="parTxLTRAlign" val="l"/>
            <dgm:param type="shpTxLTRAlignCh" val="l"/>
            <dgm:param type="parTxRTLAlign" val="r"/>
            <dgm:param type="shpTxRTLAlignCh" val="r"/>
          </dgm:alg>
          <dgm:choose name="Name10">
            <dgm:if name="Name11" func="var" arg="dir" op="equ" val="norm">
              <dgm:shape xmlns:r="http://schemas.openxmlformats.org/officeDocument/2006/relationships" type="rect" r:blip="">
                <dgm:adjLst/>
              </dgm:shape>
            </dgm:if>
            <dgm:else name="Name12">
              <dgm:shape xmlns:r="http://schemas.openxmlformats.org/officeDocument/2006/relationships" type="rect" r:blip="">
                <dgm:adjLst/>
              </dgm:shape>
            </dgm:else>
          </dgm:choose>
          <dgm:presOf axis="des" ptType="node"/>
          <dgm:constrLst>
            <dgm:constr type="primFontSz" val="24"/>
            <dgm:constr type="lMarg" refType="w" fact="0.055"/>
            <dgm:constr type="rMarg" refType="w" fact="0.055"/>
            <dgm:constr type="tMarg" refType="h" fact="0.72"/>
            <dgm:constr type="bMarg" refType="h" fact="0.72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4.wmf"/><Relationship Id="rId1" Type="http://schemas.openxmlformats.org/officeDocument/2006/relationships/image" Target="../media/image23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7D9402-C0F7-43EE-B73D-BF826E6B24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563471-12D1-4B40-9817-860C806521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EB3FC3-A029-4813-A646-9C053FA1C1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A9AE-AE36-4688-8D35-A01DE80573AC}" type="datetimeFigureOut">
              <a:rPr lang="en-US" smtClean="0"/>
              <a:t>12/5/2019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919C3A-480A-4033-B9F3-8715CF2780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EA574A-87DD-46F9-9FC1-A6F874D7F1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2A4464-4800-46EA-8477-D6681EC863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8535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8B389-4795-4099-B9F6-0A8F34FA3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48E6106-BE0A-4B00-845D-6F366121CC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2B4A57-8231-487B-8E05-5B0FAEC2B8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A9AE-AE36-4688-8D35-A01DE80573AC}" type="datetimeFigureOut">
              <a:rPr lang="en-US" smtClean="0"/>
              <a:t>12/5/2019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8D296C-B6D9-4FBB-9197-604DE10D82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922043-ED43-4448-8B00-840AECEE64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2A4464-4800-46EA-8477-D6681EC863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2767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4D667DB-6CF5-4B93-8F04-78F73F11D71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18AA9F2-B975-4D02-928B-D0DB24F805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AC9846-E376-449E-9C9B-94A3E15273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A9AE-AE36-4688-8D35-A01DE80573AC}" type="datetimeFigureOut">
              <a:rPr lang="en-US" smtClean="0"/>
              <a:t>12/5/2019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F6151B-C3B4-4593-A2C3-ED0C08E95A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5C7064-9562-4B82-BE47-0CE4CEAC86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2A4464-4800-46EA-8477-D6681EC863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2646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4191E4-2F06-4A04-A535-3ACF3E82A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7207DB-6AF2-421E-8276-0585FE31F0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2887F2-91EF-4D3B-995E-AA300F934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A9AE-AE36-4688-8D35-A01DE80573AC}" type="datetimeFigureOut">
              <a:rPr lang="en-US" smtClean="0"/>
              <a:t>12/5/2019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A1E35A-079C-49CA-BD51-BAB6FC4783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A11ED-CB36-4896-94B8-E966B734D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2A4464-4800-46EA-8477-D6681EC863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3660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BB48CD-D45F-46C9-8F75-E9096AA867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814320-3D04-4CAB-A18A-71031B95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1FAC9F-0B3C-4E13-A8DF-F573BFC937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A9AE-AE36-4688-8D35-A01DE80573AC}" type="datetimeFigureOut">
              <a:rPr lang="en-US" smtClean="0"/>
              <a:t>12/5/2019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E649D4-E06B-4D36-855F-88F5D85CEA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BDEF99-8E55-4CDD-8DB0-B99067D27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2A4464-4800-46EA-8477-D6681EC863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7252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87449-0E21-44B3-BE51-95A03313F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42A6B4-D866-45D4-8A2D-7EEA476CE1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BB922B-036B-47A8-96A6-E3475EB372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44CD04-6FE2-4219-BDF2-EB2EC23EAD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A9AE-AE36-4688-8D35-A01DE80573AC}" type="datetimeFigureOut">
              <a:rPr lang="en-US" smtClean="0"/>
              <a:t>12/5/2019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46BE19-6608-4389-BE95-FEEDE0D158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7AE776-4026-47F7-B57B-6BD4523870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2A4464-4800-46EA-8477-D6681EC863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5163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2E501E-B2CF-4B3C-A480-0D8F4C9DEA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17F96E-1D52-4AAC-B030-727F0885C0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DCF826-7B0A-40BE-BF2F-B53FB950B7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75DCCD1-0625-4DCA-BB32-6AFA4264EE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5A8CE8C-06E0-449C-8EAA-94C8B0D7199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A973000-2221-411A-8D03-C63A7C2CE9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A9AE-AE36-4688-8D35-A01DE80573AC}" type="datetimeFigureOut">
              <a:rPr lang="en-US" smtClean="0"/>
              <a:t>12/5/2019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55E695F-189C-4431-BA6C-77970ECC11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CE70DE-A124-4B0F-8DAC-814F25D1F6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2A4464-4800-46EA-8477-D6681EC863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0981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44E1E-3AAD-4495-B329-E636116E7C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CA839E6-3A8E-413D-89C1-D879301474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A9AE-AE36-4688-8D35-A01DE80573AC}" type="datetimeFigureOut">
              <a:rPr lang="en-US" smtClean="0"/>
              <a:t>12/5/2019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A75A0A-A041-4899-BBA2-8DD788067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BC9B58-9BF6-4158-A05E-0EDC24A0E7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2A4464-4800-46EA-8477-D6681EC863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7374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DEF20AA-7735-41AB-A4EB-34B196DC8A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A9AE-AE36-4688-8D35-A01DE80573AC}" type="datetimeFigureOut">
              <a:rPr lang="en-US" smtClean="0"/>
              <a:t>12/5/2019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5DB7E51-DBE2-4228-BAFC-4EC50B1F9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3C2EB4-43BF-4934-AF07-369BA00D3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2A4464-4800-46EA-8477-D6681EC863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0276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7385BB-B49F-42A6-9826-A0C406A39F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006A76-1B4E-4A17-AA0F-83079A23FD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AEE243F-044F-4DB8-8ABF-A7E90570CC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8EFBAC-CF66-4719-BB28-A115AA40E3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A9AE-AE36-4688-8D35-A01DE80573AC}" type="datetimeFigureOut">
              <a:rPr lang="en-US" smtClean="0"/>
              <a:t>12/5/2019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58F761-31C7-49C5-916D-9399D405C1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D5BDD2-1D02-4AE0-9F66-490C697DBD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2A4464-4800-46EA-8477-D6681EC863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1948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C5B84-B650-4CB7-BF88-99E8E3C5CD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4B4ECC7-4445-488A-8C18-51255693638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E72255-5451-4691-9BF5-D921C4ABE8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6F606C-FAA2-4370-A89A-92CBF0B307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A9AE-AE36-4688-8D35-A01DE80573AC}" type="datetimeFigureOut">
              <a:rPr lang="en-US" smtClean="0"/>
              <a:t>12/5/2019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59CF3A-2F40-4ACA-9D3B-439DF90E4A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1D70F5-1668-41D8-BEF9-2D326454F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2A4464-4800-46EA-8477-D6681EC863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3545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AE7EBCF-0FE6-432D-AAE8-8797CDD252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9B740C-5789-4E40-845D-5D91ACF684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FDA7D6-D009-40C8-9308-7A7A96A9F3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EEA9AE-AE36-4688-8D35-A01DE80573AC}" type="datetimeFigureOut">
              <a:rPr lang="en-US" smtClean="0"/>
              <a:t>12/5/2019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6548B6-1571-489C-93F3-6059B16449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5C2D48-218C-40AB-8BC6-0D21DE3A7F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2A4464-4800-46EA-8477-D6681EC863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4120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4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23.w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76C687-FAF9-40CC-9B4C-20A66C926F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840037"/>
          </a:xfrm>
        </p:spPr>
        <p:txBody>
          <a:bodyPr>
            <a:normAutofit/>
          </a:bodyPr>
          <a:lstStyle/>
          <a:p>
            <a:r>
              <a:rPr lang="en-US" sz="5800" dirty="0"/>
              <a:t>Machine learning 101 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24517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156189E5-8A3E-4CFD-B71B-CCD0F8495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796367" cy="68580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BE95D989-81FA-4BAD-9AD5-E46CEDA91B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3" cy="6858000"/>
          </a:xfrm>
          <a:prstGeom prst="rect">
            <a:avLst/>
          </a:prstGeom>
          <a:solidFill>
            <a:schemeClr val="tx1">
              <a:lumMod val="75000"/>
              <a:lumOff val="2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B416F3-75DB-49F3-B6E4-FD9843C5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3" y="1120285"/>
            <a:ext cx="3348227" cy="280987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kern="1200" dirty="0">
                <a:solidFill>
                  <a:schemeClr val="bg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ML Algorithm: Support Vector Machine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449F9D-4371-4142-AB9C-3D96991818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3930159"/>
            <a:ext cx="3348228" cy="2423576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en-US" sz="2000" dirty="0">
                <a:solidFill>
                  <a:schemeClr val="bg1">
                    <a:lumMod val="85000"/>
                    <a:lumOff val="15000"/>
                  </a:schemeClr>
                </a:solidFill>
              </a:rPr>
              <a:t>Used for Classification where labels are available</a:t>
            </a:r>
          </a:p>
          <a:p>
            <a:r>
              <a:rPr lang="en-US" sz="2000" dirty="0">
                <a:solidFill>
                  <a:schemeClr val="bg1">
                    <a:lumMod val="85000"/>
                    <a:lumOff val="15000"/>
                  </a:schemeClr>
                </a:solidFill>
              </a:rPr>
              <a:t>Constructs an optimal hyperplane to maximize the gap between data points (support vectors) from the two classes</a:t>
            </a:r>
          </a:p>
          <a:p>
            <a:r>
              <a:rPr lang="en-US" sz="2000" dirty="0">
                <a:solidFill>
                  <a:schemeClr val="bg1">
                    <a:lumMod val="85000"/>
                    <a:lumOff val="15000"/>
                  </a:schemeClr>
                </a:solidFill>
              </a:rPr>
              <a:t>May need to cast input data into high dimensional space to make it linearly separable</a:t>
            </a:r>
          </a:p>
        </p:txBody>
      </p:sp>
      <p:pic>
        <p:nvPicPr>
          <p:cNvPr id="3074" name="Picture 2" descr="SVM Classifier.">
            <a:extLst>
              <a:ext uri="{FF2B5EF4-FFF2-40B4-BE49-F238E27FC236}">
                <a16:creationId xmlns:a16="http://schemas.microsoft.com/office/drawing/2014/main" id="{322ADB52-C838-406F-8B61-4484685305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0467" y="292309"/>
            <a:ext cx="3476358" cy="2746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 result for svm gif">
            <a:extLst>
              <a:ext uri="{FF2B5EF4-FFF2-40B4-BE49-F238E27FC236}">
                <a16:creationId xmlns:a16="http://schemas.microsoft.com/office/drawing/2014/main" id="{4706CF69-4244-4C31-8A39-7274C64C03BB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6580" y="3120609"/>
            <a:ext cx="5008745" cy="3722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47423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:a16="http://schemas.microsoft.com/office/drawing/2014/main" id="{99899462-FC16-43B0-966B-FCA2634507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4654295" y="478232"/>
            <a:ext cx="7034121" cy="5918673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86C306-8ADC-4FAE-AC7E-01CA7D7F1C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1053711"/>
            <a:ext cx="5638994" cy="142444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ML Algorithm: Decision tree</a:t>
            </a:r>
          </a:p>
        </p:txBody>
      </p:sp>
      <p:pic>
        <p:nvPicPr>
          <p:cNvPr id="4100" name="Picture 4" descr="https://cdn-images-1.medium.com/max/800/1*1CchuZc1nLM3B60zS7A1yw.png">
            <a:extLst>
              <a:ext uri="{FF2B5EF4-FFF2-40B4-BE49-F238E27FC236}">
                <a16:creationId xmlns:a16="http://schemas.microsoft.com/office/drawing/2014/main" id="{4B487187-DBB3-4395-8181-535BA3337A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886" y="572914"/>
            <a:ext cx="3662730" cy="2600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AAFEA932-2DF1-410C-A00A-7A1E7DBF75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30098" y="2639023"/>
            <a:ext cx="4562441" cy="0"/>
          </a:xfrm>
          <a:prstGeom prst="line">
            <a:avLst/>
          </a:prstGeom>
          <a:ln w="22225">
            <a:solidFill>
              <a:srgbClr val="E7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36274A-1380-4F22-AC72-5C1C06504F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2799889"/>
            <a:ext cx="5747187" cy="2987543"/>
          </a:xfrm>
        </p:spPr>
        <p:txBody>
          <a:bodyPr anchor="t">
            <a:normAutofit/>
          </a:bodyPr>
          <a:lstStyle/>
          <a:p>
            <a:r>
              <a:rPr lang="en-US" sz="2400" dirty="0">
                <a:solidFill>
                  <a:srgbClr val="FFFFFF"/>
                </a:solidFill>
              </a:rPr>
              <a:t>Used for classification where labels are available</a:t>
            </a:r>
          </a:p>
          <a:p>
            <a:r>
              <a:rPr lang="en-US" sz="2400" dirty="0">
                <a:solidFill>
                  <a:srgbClr val="FFFFFF"/>
                </a:solidFill>
              </a:rPr>
              <a:t>To classify the input data, it constructs a tree where each branch is a decision, based on max entropy gain</a:t>
            </a:r>
          </a:p>
        </p:txBody>
      </p:sp>
      <p:pic>
        <p:nvPicPr>
          <p:cNvPr id="4102" name="Picture 6" descr="https://cdn-images-1.medium.com/max/800/1*JLcSfWDgdPFrQuDw8Cvmgw.jpeg">
            <a:extLst>
              <a:ext uri="{FF2B5EF4-FFF2-40B4-BE49-F238E27FC236}">
                <a16:creationId xmlns:a16="http://schemas.microsoft.com/office/drawing/2014/main" id="{F2B36188-EB6B-49B4-A17D-F5C0D075B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825" y="3180176"/>
            <a:ext cx="3924300" cy="279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35237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B8D412AD-9CF4-4510-97DC-34D6CC830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643467" y="691992"/>
            <a:ext cx="4025724" cy="552254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14E7C4-3E22-4AA3-893E-C43243CB5A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2055" y="1019503"/>
            <a:ext cx="3147848" cy="2065283"/>
          </a:xfrm>
        </p:spPr>
        <p:txBody>
          <a:bodyPr anchor="b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ML Algorithm: Neural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8156CC-3D8B-490B-A76A-93E62F9F6A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2056" y="3247283"/>
            <a:ext cx="3147848" cy="2228608"/>
          </a:xfrm>
        </p:spPr>
        <p:txBody>
          <a:bodyPr>
            <a:normAutofit/>
          </a:bodyPr>
          <a:lstStyle/>
          <a:p>
            <a:r>
              <a:rPr lang="en-US" sz="1800" dirty="0">
                <a:solidFill>
                  <a:srgbClr val="FFFFFF"/>
                </a:solidFill>
              </a:rPr>
              <a:t>Multiple layers of artificial ‘neurons’, each neuron performs a summation of its inputs and fires an output value, which is input to the next layer</a:t>
            </a:r>
          </a:p>
          <a:p>
            <a:r>
              <a:rPr lang="en-US" sz="1800" dirty="0">
                <a:solidFill>
                  <a:srgbClr val="FFFFFF"/>
                </a:solidFill>
              </a:rPr>
              <a:t>Modern incarnation: Deep learning</a:t>
            </a:r>
          </a:p>
        </p:txBody>
      </p:sp>
      <p:pic>
        <p:nvPicPr>
          <p:cNvPr id="5122" name="Picture 2" descr="Image result for deep learning tutorial ppt">
            <a:extLst>
              <a:ext uri="{FF2B5EF4-FFF2-40B4-BE49-F238E27FC236}">
                <a16:creationId xmlns:a16="http://schemas.microsoft.com/office/drawing/2014/main" id="{52F6C684-EBC3-4F21-AD71-31F2D31BF4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5203" y="691992"/>
            <a:ext cx="6331994" cy="3102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DE8D8F3-BF85-40A8-B537-2422E38BE7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3994" y="3967314"/>
            <a:ext cx="4933950" cy="234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875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0" name="Rectangle 136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2856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9CAA29-D039-4A76-AC47-EA730C34D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202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ML Algorithm: K means clustering</a:t>
            </a:r>
          </a:p>
        </p:txBody>
      </p:sp>
      <p:pic>
        <p:nvPicPr>
          <p:cNvPr id="6148" name="Picture 4" descr="Image result for k means clustering animated gif">
            <a:extLst>
              <a:ext uri="{FF2B5EF4-FFF2-40B4-BE49-F238E27FC236}">
                <a16:creationId xmlns:a16="http://schemas.microsoft.com/office/drawing/2014/main" id="{AC950AD2-0073-41E1-BB1E-39CFAFB3AD3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848" y="643467"/>
            <a:ext cx="5410199" cy="5410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F21DBE-954D-4519-95F2-FBF0AB7C05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72028" y="2638044"/>
            <a:ext cx="3363974" cy="3415622"/>
          </a:xfrm>
        </p:spPr>
        <p:txBody>
          <a:bodyPr>
            <a:normAutofit/>
          </a:bodyPr>
          <a:lstStyle/>
          <a:p>
            <a:r>
              <a:rPr lang="en-US" sz="2000">
                <a:solidFill>
                  <a:schemeClr val="bg1"/>
                </a:solidFill>
              </a:rPr>
              <a:t>Unsupervised learning from data (no labels)</a:t>
            </a:r>
          </a:p>
          <a:p>
            <a:r>
              <a:rPr lang="en-US" sz="2000">
                <a:solidFill>
                  <a:schemeClr val="bg1"/>
                </a:solidFill>
              </a:rPr>
              <a:t>Must know number of clusters K in advance</a:t>
            </a:r>
          </a:p>
          <a:p>
            <a:r>
              <a:rPr lang="en-US" sz="2000">
                <a:solidFill>
                  <a:schemeClr val="bg1"/>
                </a:solidFill>
              </a:rPr>
              <a:t>Set random K points, find distance of each data from nearest and join to that cluster, calculate centroids, repeat</a:t>
            </a:r>
          </a:p>
          <a:p>
            <a:endParaRPr lang="en-US" sz="2000">
              <a:solidFill>
                <a:schemeClr val="bg1"/>
              </a:solidFill>
            </a:endParaRPr>
          </a:p>
          <a:p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49819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88B4A6-FD6C-4EFA-A2BA-544DB0A7EA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Metrics to measure accuracy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509980-B18E-4AD3-AE19-2B30DB36FB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/>
          </a:bodyPr>
          <a:lstStyle/>
          <a:p>
            <a:r>
              <a:rPr lang="en-US" sz="1600">
                <a:solidFill>
                  <a:schemeClr val="bg1"/>
                </a:solidFill>
              </a:rPr>
              <a:t>Precision </a:t>
            </a:r>
          </a:p>
          <a:p>
            <a:pPr lvl="1"/>
            <a:r>
              <a:rPr lang="en-US" sz="1600">
                <a:solidFill>
                  <a:schemeClr val="bg1"/>
                </a:solidFill>
              </a:rPr>
              <a:t>How many selected items are relevant</a:t>
            </a:r>
          </a:p>
          <a:p>
            <a:pPr lvl="1"/>
            <a:r>
              <a:rPr lang="en-US" sz="1600">
                <a:solidFill>
                  <a:schemeClr val="bg1"/>
                </a:solidFill>
              </a:rPr>
              <a:t>TP/(TP+FP)</a:t>
            </a:r>
          </a:p>
          <a:p>
            <a:r>
              <a:rPr lang="en-US" sz="1600">
                <a:solidFill>
                  <a:schemeClr val="bg1"/>
                </a:solidFill>
              </a:rPr>
              <a:t>Recall</a:t>
            </a:r>
          </a:p>
          <a:p>
            <a:pPr lvl="1"/>
            <a:r>
              <a:rPr lang="en-US" sz="1600">
                <a:solidFill>
                  <a:schemeClr val="bg1"/>
                </a:solidFill>
              </a:rPr>
              <a:t>How many relevant items are selected</a:t>
            </a:r>
          </a:p>
          <a:p>
            <a:pPr lvl="1"/>
            <a:r>
              <a:rPr lang="en-US" sz="1600">
                <a:solidFill>
                  <a:schemeClr val="bg1"/>
                </a:solidFill>
              </a:rPr>
              <a:t>TP/(TP+FN)</a:t>
            </a:r>
          </a:p>
          <a:p>
            <a:r>
              <a:rPr lang="en-US" sz="1600">
                <a:solidFill>
                  <a:schemeClr val="bg1"/>
                </a:solidFill>
              </a:rPr>
              <a:t>Accuracy</a:t>
            </a:r>
          </a:p>
          <a:p>
            <a:pPr lvl="1"/>
            <a:r>
              <a:rPr lang="en-US" sz="1600">
                <a:solidFill>
                  <a:schemeClr val="bg1"/>
                </a:solidFill>
              </a:rPr>
              <a:t>How many are correctly classified</a:t>
            </a:r>
          </a:p>
          <a:p>
            <a:pPr lvl="1"/>
            <a:r>
              <a:rPr lang="en-US" sz="1600">
                <a:solidFill>
                  <a:schemeClr val="bg1"/>
                </a:solidFill>
              </a:rPr>
              <a:t>TP+TN/Total</a:t>
            </a:r>
          </a:p>
          <a:p>
            <a:endParaRPr lang="en-US" sz="1600">
              <a:solidFill>
                <a:schemeClr val="bg1"/>
              </a:solidFill>
            </a:endParaRPr>
          </a:p>
          <a:p>
            <a:endParaRPr lang="en-US" sz="1600">
              <a:solidFill>
                <a:schemeClr val="bg1"/>
              </a:solidFill>
            </a:endParaRPr>
          </a:p>
        </p:txBody>
      </p:sp>
      <p:pic>
        <p:nvPicPr>
          <p:cNvPr id="2050" name="Picture 2" descr="Image result for precision recall">
            <a:extLst>
              <a:ext uri="{FF2B5EF4-FFF2-40B4-BE49-F238E27FC236}">
                <a16:creationId xmlns:a16="http://schemas.microsoft.com/office/drawing/2014/main" id="{3312E5D5-D613-42A2-B126-AA5DB2AEF3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5343" y="643467"/>
            <a:ext cx="2975608" cy="5410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28455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68575C10-8187-4AC4-AD72-C754EAFD28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65429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778DD2-F377-4F0B-BE93-1637D9054E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559678"/>
            <a:ext cx="3567915" cy="4952492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Where ML model runs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4E776C9-ED67-41B7-B3A3-4DF76EF3AC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99730"/>
            <a:ext cx="4297680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Content Placeholder 2">
            <a:extLst>
              <a:ext uri="{FF2B5EF4-FFF2-40B4-BE49-F238E27FC236}">
                <a16:creationId xmlns:a16="http://schemas.microsoft.com/office/drawing/2014/main" id="{F1944994-1BA5-4BE5-B600-5601245D1CB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3742945"/>
              </p:ext>
            </p:extLst>
          </p:nvPr>
        </p:nvGraphicFramePr>
        <p:xfrm>
          <a:off x="5181600" y="568325"/>
          <a:ext cx="6248400" cy="56562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155253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57">
            <a:extLst>
              <a:ext uri="{FF2B5EF4-FFF2-40B4-BE49-F238E27FC236}">
                <a16:creationId xmlns:a16="http://schemas.microsoft.com/office/drawing/2014/main" id="{BE95D989-81FA-4BAD-9AD5-E46CEDA91B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3" cy="68580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778DD2-F377-4F0B-BE93-1637D9054E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11161"/>
            <a:ext cx="3335594" cy="5403370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Running ML as a service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156189E5-8A3E-4CFD-B71B-CCD0F8495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3" y="0"/>
            <a:ext cx="142074" cy="6858000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40" name="Content Placeholder 2">
            <a:extLst>
              <a:ext uri="{FF2B5EF4-FFF2-40B4-BE49-F238E27FC236}">
                <a16:creationId xmlns:a16="http://schemas.microsoft.com/office/drawing/2014/main" id="{C96C4BF3-57B7-46A3-8227-F2A0BF4C052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1457432"/>
              </p:ext>
            </p:extLst>
          </p:nvPr>
        </p:nvGraphicFramePr>
        <p:xfrm>
          <a:off x="5459413" y="642938"/>
          <a:ext cx="6089650" cy="5572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046948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16">
            <a:extLst>
              <a:ext uri="{FF2B5EF4-FFF2-40B4-BE49-F238E27FC236}">
                <a16:creationId xmlns:a16="http://schemas.microsoft.com/office/drawing/2014/main" id="{68575C10-8187-4AC4-AD72-C754EAFD28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65429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5A9621-5815-4388-AF38-9AB946B546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559678"/>
            <a:ext cx="3567915" cy="4952492"/>
          </a:xfrm>
        </p:spPr>
        <p:txBody>
          <a:bodyPr>
            <a:normAutofit/>
          </a:bodyPr>
          <a:lstStyle/>
          <a:p>
            <a:r>
              <a:rPr lang="en-US" sz="4100">
                <a:solidFill>
                  <a:schemeClr val="bg1"/>
                </a:solidFill>
              </a:rPr>
              <a:t>ML tools/Resources</a:t>
            </a:r>
          </a:p>
        </p:txBody>
      </p:sp>
      <p:cxnSp>
        <p:nvCxnSpPr>
          <p:cNvPr id="22" name="Straight Connector 18">
            <a:extLst>
              <a:ext uri="{FF2B5EF4-FFF2-40B4-BE49-F238E27FC236}">
                <a16:creationId xmlns:a16="http://schemas.microsoft.com/office/drawing/2014/main" id="{74E776C9-ED67-41B7-B3A3-4DF76EF3AC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99730"/>
            <a:ext cx="4297680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935EA2D-36FE-4448-89C2-52F139D3473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68813418"/>
              </p:ext>
            </p:extLst>
          </p:nvPr>
        </p:nvGraphicFramePr>
        <p:xfrm>
          <a:off x="5181600" y="568325"/>
          <a:ext cx="6248400" cy="56562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209098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9BE8F0-2E78-447B-A475-9E633CB21B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Demo: Digit recognition (Python file + </a:t>
            </a:r>
            <a:r>
              <a:rPr lang="en-US" dirty="0" err="1"/>
              <a:t>Jupyter</a:t>
            </a:r>
            <a:r>
              <a:rPr lang="en-US" dirty="0"/>
              <a:t> notebook embedded)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0329F545-AE5B-446D-AEB4-95A79E62F8E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05916732"/>
              </p:ext>
            </p:extLst>
          </p:nvPr>
        </p:nvGraphicFramePr>
        <p:xfrm>
          <a:off x="3269849" y="3208337"/>
          <a:ext cx="1655763" cy="439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2" name="Packager Shell Object" showAsIcon="1" r:id="rId3" imgW="1656000" imgH="439560" progId="Package">
                  <p:embed/>
                </p:oleObj>
              </mc:Choice>
              <mc:Fallback>
                <p:oleObj name="Packager Shell Object" showAsIcon="1" r:id="rId3" imgW="1656000" imgH="43956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269849" y="3208337"/>
                        <a:ext cx="1655763" cy="4397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E18B127D-5B53-4DA2-92E7-ED5BC54B527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04535764"/>
              </p:ext>
            </p:extLst>
          </p:nvPr>
        </p:nvGraphicFramePr>
        <p:xfrm>
          <a:off x="7464349" y="3208337"/>
          <a:ext cx="1487487" cy="439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3" name="Packager Shell Object" showAsIcon="1" r:id="rId5" imgW="1487880" imgH="439560" progId="Package">
                  <p:embed/>
                </p:oleObj>
              </mc:Choice>
              <mc:Fallback>
                <p:oleObj name="Packager Shell Object" showAsIcon="1" r:id="rId5" imgW="1487880" imgH="43956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464349" y="3208337"/>
                        <a:ext cx="1487487" cy="4397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054291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EDD119B-6BFA-4C3F-90CE-97DAFD604E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76C687-FAF9-40CC-9B4C-20A66C926F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80588" y="965199"/>
            <a:ext cx="6766078" cy="4927601"/>
          </a:xfrm>
        </p:spPr>
        <p:txBody>
          <a:bodyPr anchor="ctr">
            <a:normAutofit/>
          </a:bodyPr>
          <a:lstStyle/>
          <a:p>
            <a:pPr algn="l"/>
            <a:r>
              <a:rPr lang="en-US" sz="4800">
                <a:solidFill>
                  <a:schemeClr val="bg1"/>
                </a:solidFill>
              </a:rPr>
              <a:t>1. Introduction to ML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C1572D0-F0FD-4D84-8F82-DC59140EB9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057399"/>
            <a:ext cx="0" cy="27432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86633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22">
            <a:extLst>
              <a:ext uri="{FF2B5EF4-FFF2-40B4-BE49-F238E27FC236}">
                <a16:creationId xmlns:a16="http://schemas.microsoft.com/office/drawing/2014/main" id="{68575C10-8187-4AC4-AD72-C754EAFD28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65429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C4C4C2-D4DD-480E-895D-F0F27C73F6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559678"/>
            <a:ext cx="3567915" cy="4952492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What is machine learning</a:t>
            </a:r>
          </a:p>
        </p:txBody>
      </p:sp>
      <p:cxnSp>
        <p:nvCxnSpPr>
          <p:cNvPr id="33" name="Straight Connector 24">
            <a:extLst>
              <a:ext uri="{FF2B5EF4-FFF2-40B4-BE49-F238E27FC236}">
                <a16:creationId xmlns:a16="http://schemas.microsoft.com/office/drawing/2014/main" id="{74E776C9-ED67-41B7-B3A3-4DF76EF3AC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99730"/>
            <a:ext cx="4297680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55B65C1-1190-4F7E-9A2F-FC508390869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75982021"/>
              </p:ext>
            </p:extLst>
          </p:nvPr>
        </p:nvGraphicFramePr>
        <p:xfrm>
          <a:off x="5181600" y="568325"/>
          <a:ext cx="6248400" cy="56562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053986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FB36E-D404-4248-AA31-794413DB4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Vs traditional programming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005F0E9-B56C-4D23-9224-B83911B1DA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371752"/>
              </p:ext>
            </p:extLst>
          </p:nvPr>
        </p:nvGraphicFramePr>
        <p:xfrm>
          <a:off x="1954952" y="1514101"/>
          <a:ext cx="7580934" cy="29113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90467">
                  <a:extLst>
                    <a:ext uri="{9D8B030D-6E8A-4147-A177-3AD203B41FA5}">
                      <a16:colId xmlns:a16="http://schemas.microsoft.com/office/drawing/2014/main" val="1762174379"/>
                    </a:ext>
                  </a:extLst>
                </a:gridCol>
                <a:gridCol w="3790467">
                  <a:extLst>
                    <a:ext uri="{9D8B030D-6E8A-4147-A177-3AD203B41FA5}">
                      <a16:colId xmlns:a16="http://schemas.microsoft.com/office/drawing/2014/main" val="2718712990"/>
                    </a:ext>
                  </a:extLst>
                </a:gridCol>
              </a:tblGrid>
              <a:tr h="152023">
                <a:tc>
                  <a:txBody>
                    <a:bodyPr/>
                    <a:lstStyle/>
                    <a:p>
                      <a:r>
                        <a:rPr lang="en-US" sz="1400" dirty="0"/>
                        <a:t>Traditional Programming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Machine Learning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0169553"/>
                  </a:ext>
                </a:extLst>
              </a:tr>
              <a:tr h="334186">
                <a:tc>
                  <a:txBody>
                    <a:bodyPr/>
                    <a:lstStyle/>
                    <a:p>
                      <a:r>
                        <a:rPr lang="en-US" sz="1400" dirty="0"/>
                        <a:t>Fixed sequence of instructions +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Adapts with new data without code change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8263814"/>
                  </a:ext>
                </a:extLst>
              </a:tr>
              <a:tr h="279750">
                <a:tc>
                  <a:txBody>
                    <a:bodyPr/>
                    <a:lstStyle/>
                    <a:p>
                      <a:r>
                        <a:rPr lang="en-US" sz="1400" dirty="0"/>
                        <a:t>Concept of model is hidden/ static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Generates/updates machine learning model with 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5577242"/>
                  </a:ext>
                </a:extLst>
              </a:tr>
              <a:tr h="329608">
                <a:tc>
                  <a:txBody>
                    <a:bodyPr/>
                    <a:lstStyle/>
                    <a:p>
                      <a:r>
                        <a:rPr lang="en-US" sz="1400" dirty="0"/>
                        <a:t>Precise, deterministic output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Output within bounds of error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9592378"/>
                  </a:ext>
                </a:extLst>
              </a:tr>
              <a:tr h="576814">
                <a:tc>
                  <a:txBody>
                    <a:bodyPr/>
                    <a:lstStyle/>
                    <a:p>
                      <a:r>
                        <a:rPr lang="en-US" sz="1400" b="1" dirty="0"/>
                        <a:t>Example</a:t>
                      </a:r>
                      <a:r>
                        <a:rPr lang="en-US" sz="1400" dirty="0"/>
                        <a:t>: Rule based determination of eligibility and extraction for reader mode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/>
                        <a:t>Example</a:t>
                      </a:r>
                      <a:r>
                        <a:rPr lang="en-US" sz="1400" dirty="0"/>
                        <a:t>: Eligibility and extraction based on training the model based on dataset of webpages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0882664"/>
                  </a:ext>
                </a:extLst>
              </a:tr>
              <a:tr h="329608">
                <a:tc>
                  <a:txBody>
                    <a:bodyPr/>
                    <a:lstStyle/>
                    <a:p>
                      <a:r>
                        <a:rPr lang="en-US" sz="1400" dirty="0"/>
                        <a:t>Driven by fixed rules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Driven by data (data is often more important for accuracy than choice of ML algorithm)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9627440"/>
                  </a:ext>
                </a:extLst>
              </a:tr>
              <a:tr h="329608">
                <a:tc>
                  <a:txBody>
                    <a:bodyPr/>
                    <a:lstStyle/>
                    <a:p>
                      <a:r>
                        <a:rPr lang="en-US" sz="1400" dirty="0"/>
                        <a:t>Only one step to execute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Training step + prediction step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4187733"/>
                  </a:ext>
                </a:extLst>
              </a:tr>
            </a:tbl>
          </a:graphicData>
        </a:graphic>
      </p:graphicFrame>
      <p:grpSp>
        <p:nvGrpSpPr>
          <p:cNvPr id="11" name="Group 10">
            <a:extLst>
              <a:ext uri="{FF2B5EF4-FFF2-40B4-BE49-F238E27FC236}">
                <a16:creationId xmlns:a16="http://schemas.microsoft.com/office/drawing/2014/main" id="{0B63F600-641D-443A-B38F-D1BDCF335C5F}"/>
              </a:ext>
            </a:extLst>
          </p:cNvPr>
          <p:cNvGrpSpPr/>
          <p:nvPr/>
        </p:nvGrpSpPr>
        <p:grpSpPr>
          <a:xfrm>
            <a:off x="813860" y="5041075"/>
            <a:ext cx="4654731" cy="994297"/>
            <a:chOff x="3408308" y="4921624"/>
            <a:chExt cx="4956369" cy="1095935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A2440FD-653A-4EB9-BC83-BFFDDCDBF4C0}"/>
                </a:ext>
              </a:extLst>
            </p:cNvPr>
            <p:cNvSpPr/>
            <p:nvPr/>
          </p:nvSpPr>
          <p:spPr>
            <a:xfrm>
              <a:off x="5210735" y="4921624"/>
              <a:ext cx="1687606" cy="109593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Traditional Computer Program</a:t>
              </a: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C5FD16DC-738D-4F09-ACEF-EB98E8F6A7B1}"/>
                </a:ext>
              </a:extLst>
            </p:cNvPr>
            <p:cNvCxnSpPr/>
            <p:nvPr/>
          </p:nvCxnSpPr>
          <p:spPr>
            <a:xfrm>
              <a:off x="4453247" y="5237018"/>
              <a:ext cx="75748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086349E0-C377-4E8F-B7B5-F9BC30FA4367}"/>
                </a:ext>
              </a:extLst>
            </p:cNvPr>
            <p:cNvCxnSpPr/>
            <p:nvPr/>
          </p:nvCxnSpPr>
          <p:spPr>
            <a:xfrm>
              <a:off x="4453247" y="5656613"/>
              <a:ext cx="75748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0FAA56F5-42A0-48CF-A535-124D934EAB29}"/>
                </a:ext>
              </a:extLst>
            </p:cNvPr>
            <p:cNvCxnSpPr/>
            <p:nvPr/>
          </p:nvCxnSpPr>
          <p:spPr>
            <a:xfrm>
              <a:off x="6898341" y="5429003"/>
              <a:ext cx="75748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8A62E60-9984-4EC0-A341-F41E8AEDDAC5}"/>
                </a:ext>
              </a:extLst>
            </p:cNvPr>
            <p:cNvSpPr txBox="1"/>
            <p:nvPr/>
          </p:nvSpPr>
          <p:spPr>
            <a:xfrm>
              <a:off x="3408308" y="5053701"/>
              <a:ext cx="1048300" cy="307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Instructions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BEB21B1-2C34-4D02-BB18-86ED9FEBF256}"/>
                </a:ext>
              </a:extLst>
            </p:cNvPr>
            <p:cNvSpPr txBox="1"/>
            <p:nvPr/>
          </p:nvSpPr>
          <p:spPr>
            <a:xfrm>
              <a:off x="3889038" y="5469591"/>
              <a:ext cx="52546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Data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16BAFFF-7708-46BE-A8A6-74BDA7782696}"/>
                </a:ext>
              </a:extLst>
            </p:cNvPr>
            <p:cNvSpPr txBox="1"/>
            <p:nvPr/>
          </p:nvSpPr>
          <p:spPr>
            <a:xfrm>
              <a:off x="7655829" y="5244337"/>
              <a:ext cx="70884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Output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716B758-4F11-4589-B55C-39E0106B0F81}"/>
              </a:ext>
            </a:extLst>
          </p:cNvPr>
          <p:cNvGrpSpPr/>
          <p:nvPr/>
        </p:nvGrpSpPr>
        <p:grpSpPr>
          <a:xfrm>
            <a:off x="5988554" y="4618795"/>
            <a:ext cx="4651586" cy="994297"/>
            <a:chOff x="3404681" y="4921624"/>
            <a:chExt cx="4953020" cy="1095935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01B6289-7CC4-4494-93B1-3680697D4B59}"/>
                </a:ext>
              </a:extLst>
            </p:cNvPr>
            <p:cNvSpPr/>
            <p:nvPr/>
          </p:nvSpPr>
          <p:spPr>
            <a:xfrm>
              <a:off x="5210735" y="4921624"/>
              <a:ext cx="1687606" cy="109593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Machine Learning</a:t>
              </a:r>
            </a:p>
            <a:p>
              <a:pPr algn="ctr"/>
              <a:r>
                <a:rPr lang="en-US" sz="1400" dirty="0"/>
                <a:t>Program</a:t>
              </a:r>
            </a:p>
            <a:p>
              <a:pPr algn="ctr"/>
              <a:r>
                <a:rPr lang="en-US" sz="1400" dirty="0"/>
                <a:t>(train)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C3669D98-2457-4A56-B59A-5BBCC799F23C}"/>
                </a:ext>
              </a:extLst>
            </p:cNvPr>
            <p:cNvCxnSpPr/>
            <p:nvPr/>
          </p:nvCxnSpPr>
          <p:spPr>
            <a:xfrm>
              <a:off x="4453247" y="5447187"/>
              <a:ext cx="75748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EFBE6F71-13EE-43F3-ACC2-B4FBC2F0FD39}"/>
                </a:ext>
              </a:extLst>
            </p:cNvPr>
            <p:cNvCxnSpPr/>
            <p:nvPr/>
          </p:nvCxnSpPr>
          <p:spPr>
            <a:xfrm>
              <a:off x="6898341" y="5429003"/>
              <a:ext cx="75748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CDCCCF8-3816-4CC5-B6C2-C509EA733E30}"/>
                </a:ext>
              </a:extLst>
            </p:cNvPr>
            <p:cNvSpPr txBox="1"/>
            <p:nvPr/>
          </p:nvSpPr>
          <p:spPr>
            <a:xfrm>
              <a:off x="3404681" y="5139992"/>
              <a:ext cx="1330002" cy="8141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Old Data</a:t>
              </a:r>
            </a:p>
            <a:p>
              <a:pPr algn="ctr"/>
              <a:r>
                <a:rPr lang="en-US" sz="1400" dirty="0"/>
                <a:t>(with/without </a:t>
              </a:r>
            </a:p>
            <a:p>
              <a:pPr algn="ctr"/>
              <a:r>
                <a:rPr lang="en-US" sz="1400" dirty="0"/>
                <a:t>labels)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40EB5D6-063D-4E66-9D8E-51A6BB505A01}"/>
                </a:ext>
              </a:extLst>
            </p:cNvPr>
            <p:cNvSpPr txBox="1"/>
            <p:nvPr/>
          </p:nvSpPr>
          <p:spPr>
            <a:xfrm>
              <a:off x="7655831" y="5244337"/>
              <a:ext cx="701870" cy="3392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Model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D04BC60-5676-45EB-B1A2-96BCEC984604}"/>
              </a:ext>
            </a:extLst>
          </p:cNvPr>
          <p:cNvGrpSpPr/>
          <p:nvPr/>
        </p:nvGrpSpPr>
        <p:grpSpPr>
          <a:xfrm>
            <a:off x="5738299" y="5725128"/>
            <a:ext cx="5808370" cy="994297"/>
            <a:chOff x="3143883" y="4921624"/>
            <a:chExt cx="6179093" cy="1095935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070B18D4-05BD-44A8-AAA0-CB4A43DD7D94}"/>
                </a:ext>
              </a:extLst>
            </p:cNvPr>
            <p:cNvSpPr/>
            <p:nvPr/>
          </p:nvSpPr>
          <p:spPr>
            <a:xfrm>
              <a:off x="5210735" y="4921624"/>
              <a:ext cx="1687606" cy="109593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Machine Learning</a:t>
              </a:r>
            </a:p>
            <a:p>
              <a:pPr algn="ctr"/>
              <a:r>
                <a:rPr lang="en-US" sz="1400" dirty="0"/>
                <a:t>Program</a:t>
              </a:r>
            </a:p>
            <a:p>
              <a:pPr algn="ctr"/>
              <a:r>
                <a:rPr lang="en-US" sz="1400" dirty="0"/>
                <a:t>(predict)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7B35D0E2-F92B-49CB-8453-6CA69A13610F}"/>
                </a:ext>
              </a:extLst>
            </p:cNvPr>
            <p:cNvCxnSpPr/>
            <p:nvPr/>
          </p:nvCxnSpPr>
          <p:spPr>
            <a:xfrm>
              <a:off x="4453247" y="5237018"/>
              <a:ext cx="75748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F681F2F0-C4C0-44F0-B089-029CBEA61829}"/>
                </a:ext>
              </a:extLst>
            </p:cNvPr>
            <p:cNvCxnSpPr/>
            <p:nvPr/>
          </p:nvCxnSpPr>
          <p:spPr>
            <a:xfrm>
              <a:off x="4453247" y="5656613"/>
              <a:ext cx="75748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F1241BFD-EB52-42EE-A657-C1E180948FEC}"/>
                </a:ext>
              </a:extLst>
            </p:cNvPr>
            <p:cNvCxnSpPr/>
            <p:nvPr/>
          </p:nvCxnSpPr>
          <p:spPr>
            <a:xfrm>
              <a:off x="6898341" y="5429003"/>
              <a:ext cx="75748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92AC469-F7D9-4255-8A5F-D904AB32A4FB}"/>
                </a:ext>
              </a:extLst>
            </p:cNvPr>
            <p:cNvSpPr txBox="1"/>
            <p:nvPr/>
          </p:nvSpPr>
          <p:spPr>
            <a:xfrm>
              <a:off x="3143883" y="5046631"/>
              <a:ext cx="1418350" cy="3392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Updated Model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E3FDF6F-C173-46E2-BFD9-5E8306DEFEB4}"/>
                </a:ext>
              </a:extLst>
            </p:cNvPr>
            <p:cNvSpPr txBox="1"/>
            <p:nvPr/>
          </p:nvSpPr>
          <p:spPr>
            <a:xfrm>
              <a:off x="3596809" y="5469591"/>
              <a:ext cx="955386" cy="3392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New Data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24624FB-B668-496C-98C0-A33976597FC0}"/>
                </a:ext>
              </a:extLst>
            </p:cNvPr>
            <p:cNvSpPr txBox="1"/>
            <p:nvPr/>
          </p:nvSpPr>
          <p:spPr>
            <a:xfrm>
              <a:off x="7655831" y="5244337"/>
              <a:ext cx="1667145" cy="3392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Output Predictions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30810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5C32C-B099-4A3D-8424-B0048B6DF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machine learning: Supervised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698EF3-01D9-4090-93BA-9AA6EE75498A}"/>
              </a:ext>
            </a:extLst>
          </p:cNvPr>
          <p:cNvSpPr/>
          <p:nvPr/>
        </p:nvSpPr>
        <p:spPr>
          <a:xfrm>
            <a:off x="3022256" y="3135698"/>
            <a:ext cx="914400" cy="9144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</a:t>
            </a:r>
          </a:p>
          <a:p>
            <a:pPr algn="ctr"/>
            <a:r>
              <a:rPr lang="en-US" sz="1400" dirty="0"/>
              <a:t>(multiple users)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C32761-A5E8-412C-B643-297862244CCA}"/>
              </a:ext>
            </a:extLst>
          </p:cNvPr>
          <p:cNvSpPr/>
          <p:nvPr/>
        </p:nvSpPr>
        <p:spPr>
          <a:xfrm>
            <a:off x="5186240" y="3135697"/>
            <a:ext cx="1307275" cy="9144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Machine learning model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4B512FF1-D957-4B34-A08E-C49B0B22E5F6}"/>
              </a:ext>
            </a:extLst>
          </p:cNvPr>
          <p:cNvSpPr/>
          <p:nvPr/>
        </p:nvSpPr>
        <p:spPr>
          <a:xfrm>
            <a:off x="3936656" y="3480081"/>
            <a:ext cx="1249584" cy="2018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52F3D1-13A4-42E9-AE04-AF32321CEE66}"/>
              </a:ext>
            </a:extLst>
          </p:cNvPr>
          <p:cNvSpPr txBox="1"/>
          <p:nvPr/>
        </p:nvSpPr>
        <p:spPr>
          <a:xfrm>
            <a:off x="3969755" y="3085065"/>
            <a:ext cx="107170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/>
              <a:t>Train using </a:t>
            </a:r>
          </a:p>
          <a:p>
            <a:pPr algn="ctr"/>
            <a:r>
              <a:rPr lang="en-US" sz="1200" b="1" dirty="0"/>
              <a:t>ML </a:t>
            </a:r>
            <a:r>
              <a:rPr lang="en-US" sz="1200" b="1" dirty="0" err="1"/>
              <a:t>Algo</a:t>
            </a:r>
            <a:endParaRPr lang="en-US" sz="1200" b="1" dirty="0"/>
          </a:p>
          <a:p>
            <a:pPr algn="ctr"/>
            <a:endParaRPr lang="en-US" sz="1200" dirty="0"/>
          </a:p>
          <a:p>
            <a:pPr algn="ctr"/>
            <a:r>
              <a:rPr lang="en-US" sz="1200" dirty="0"/>
              <a:t>(SVM, NN, </a:t>
            </a:r>
          </a:p>
          <a:p>
            <a:pPr algn="ctr"/>
            <a:r>
              <a:rPr lang="en-US" sz="1200" dirty="0"/>
              <a:t>decision tree)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67F191-FE83-4FB0-B66B-879DC9B64A3A}"/>
              </a:ext>
            </a:extLst>
          </p:cNvPr>
          <p:cNvSpPr txBox="1"/>
          <p:nvPr/>
        </p:nvSpPr>
        <p:spPr>
          <a:xfrm>
            <a:off x="2676012" y="4072567"/>
            <a:ext cx="16614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User activity data </a:t>
            </a:r>
            <a:r>
              <a:rPr lang="en-US" sz="1200" dirty="0">
                <a:sym typeface="Wingdings" panose="05000000000000000000" pitchFamily="2" charset="2"/>
              </a:rPr>
              <a:t></a:t>
            </a:r>
            <a:endParaRPr lang="en-US" sz="1200" dirty="0"/>
          </a:p>
          <a:p>
            <a:pPr algn="ctr"/>
            <a:r>
              <a:rPr lang="en-US" sz="1200" dirty="0"/>
              <a:t>URLs browsed</a:t>
            </a:r>
          </a:p>
          <a:p>
            <a:pPr algn="ctr"/>
            <a:r>
              <a:rPr lang="en-US" sz="1200" dirty="0"/>
              <a:t>Context (location, time)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86E36C-B1F0-4320-BE19-F6716715DA7C}"/>
              </a:ext>
            </a:extLst>
          </p:cNvPr>
          <p:cNvSpPr txBox="1"/>
          <p:nvPr/>
        </p:nvSpPr>
        <p:spPr>
          <a:xfrm>
            <a:off x="1013047" y="2498821"/>
            <a:ext cx="1372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1. TRAINING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AA07FF3-657C-4101-AC7F-EA64C509F56C}"/>
              </a:ext>
            </a:extLst>
          </p:cNvPr>
          <p:cNvSpPr/>
          <p:nvPr/>
        </p:nvSpPr>
        <p:spPr>
          <a:xfrm>
            <a:off x="763667" y="2862564"/>
            <a:ext cx="5833604" cy="205323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765391F-B78C-4FBA-81E8-5E96E932AA21}"/>
              </a:ext>
            </a:extLst>
          </p:cNvPr>
          <p:cNvSpPr txBox="1"/>
          <p:nvPr/>
        </p:nvSpPr>
        <p:spPr>
          <a:xfrm>
            <a:off x="7726071" y="2493351"/>
            <a:ext cx="1593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2. PREDICTION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4088FD4-5D5E-4389-A4D4-4F9ABE9A7501}"/>
              </a:ext>
            </a:extLst>
          </p:cNvPr>
          <p:cNvSpPr/>
          <p:nvPr/>
        </p:nvSpPr>
        <p:spPr>
          <a:xfrm>
            <a:off x="7461664" y="2850444"/>
            <a:ext cx="4170219" cy="205323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91B0384-8A6A-48FE-8396-03497AE9E0CA}"/>
              </a:ext>
            </a:extLst>
          </p:cNvPr>
          <p:cNvSpPr/>
          <p:nvPr/>
        </p:nvSpPr>
        <p:spPr>
          <a:xfrm>
            <a:off x="876482" y="3135697"/>
            <a:ext cx="979132" cy="89658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 </a:t>
            </a:r>
          </a:p>
          <a:p>
            <a:pPr algn="ctr"/>
            <a:r>
              <a:rPr lang="en-US" sz="1400" dirty="0"/>
              <a:t>(e.g. browser)</a:t>
            </a: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74AE73B6-BAC4-4B6B-A981-68B557FBF9B7}"/>
              </a:ext>
            </a:extLst>
          </p:cNvPr>
          <p:cNvSpPr/>
          <p:nvPr/>
        </p:nvSpPr>
        <p:spPr>
          <a:xfrm>
            <a:off x="1859372" y="3480081"/>
            <a:ext cx="1166544" cy="2018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C6703F2-1B44-4676-9DD5-4CE69387D6CD}"/>
              </a:ext>
            </a:extLst>
          </p:cNvPr>
          <p:cNvSpPr txBox="1"/>
          <p:nvPr/>
        </p:nvSpPr>
        <p:spPr>
          <a:xfrm>
            <a:off x="1893211" y="3119075"/>
            <a:ext cx="9752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/>
              <a:t>Collect data </a:t>
            </a:r>
          </a:p>
          <a:p>
            <a:pPr algn="ctr"/>
            <a:r>
              <a:rPr lang="en-US" sz="1200" b="1" dirty="0"/>
              <a:t>with labels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531DD45-EF74-4618-9C37-1060C95650E0}"/>
              </a:ext>
            </a:extLst>
          </p:cNvPr>
          <p:cNvSpPr/>
          <p:nvPr/>
        </p:nvSpPr>
        <p:spPr>
          <a:xfrm>
            <a:off x="7869063" y="3124835"/>
            <a:ext cx="1307275" cy="9144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Machine learning model</a:t>
            </a:r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2850B1D3-F173-4A1D-A019-0204EAF35B85}"/>
              </a:ext>
            </a:extLst>
          </p:cNvPr>
          <p:cNvSpPr/>
          <p:nvPr/>
        </p:nvSpPr>
        <p:spPr>
          <a:xfrm>
            <a:off x="9176338" y="3297028"/>
            <a:ext cx="1249584" cy="2018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539A566-D278-4841-866A-842CB3331C2F}"/>
              </a:ext>
            </a:extLst>
          </p:cNvPr>
          <p:cNvSpPr txBox="1"/>
          <p:nvPr/>
        </p:nvSpPr>
        <p:spPr>
          <a:xfrm>
            <a:off x="9161610" y="2918982"/>
            <a:ext cx="12312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Prediction</a:t>
            </a:r>
          </a:p>
          <a:p>
            <a:pPr algn="ctr"/>
            <a:r>
              <a:rPr lang="en-US" sz="1200" dirty="0"/>
              <a:t>(personalization)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7249AF4-0165-4AA7-9A95-5AA28D05523A}"/>
              </a:ext>
            </a:extLst>
          </p:cNvPr>
          <p:cNvSpPr/>
          <p:nvPr/>
        </p:nvSpPr>
        <p:spPr>
          <a:xfrm>
            <a:off x="10425922" y="3142649"/>
            <a:ext cx="979132" cy="89658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 </a:t>
            </a:r>
          </a:p>
          <a:p>
            <a:pPr algn="ctr"/>
            <a:r>
              <a:rPr lang="en-US" sz="1400" dirty="0"/>
              <a:t>(e.g. browser)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CC96749-402F-46A2-BD64-98EBABDB78D1}"/>
              </a:ext>
            </a:extLst>
          </p:cNvPr>
          <p:cNvSpPr txBox="1"/>
          <p:nvPr/>
        </p:nvSpPr>
        <p:spPr>
          <a:xfrm>
            <a:off x="2147141" y="4926435"/>
            <a:ext cx="3490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Training can be done in the server</a:t>
            </a:r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A657D798-47FC-43FB-9407-2E283810DEE3}"/>
              </a:ext>
            </a:extLst>
          </p:cNvPr>
          <p:cNvSpPr/>
          <p:nvPr/>
        </p:nvSpPr>
        <p:spPr>
          <a:xfrm rot="10800000">
            <a:off x="9176338" y="3611508"/>
            <a:ext cx="1249584" cy="2095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71E08AE-9C13-4D50-B11C-A68168DB4AD8}"/>
              </a:ext>
            </a:extLst>
          </p:cNvPr>
          <p:cNvSpPr txBox="1"/>
          <p:nvPr/>
        </p:nvSpPr>
        <p:spPr>
          <a:xfrm>
            <a:off x="9563757" y="3743766"/>
            <a:ext cx="4747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Data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2A3FDF4-CD84-4B9C-A93C-5905FDD9DD82}"/>
              </a:ext>
            </a:extLst>
          </p:cNvPr>
          <p:cNvSpPr txBox="1"/>
          <p:nvPr/>
        </p:nvSpPr>
        <p:spPr>
          <a:xfrm>
            <a:off x="8056068" y="4863641"/>
            <a:ext cx="32501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Mostly done on the client device</a:t>
            </a:r>
          </a:p>
          <a:p>
            <a:pPr algn="ctr"/>
            <a:r>
              <a:rPr lang="en-US" dirty="0"/>
              <a:t>(smartphone, PC)</a:t>
            </a:r>
          </a:p>
        </p:txBody>
      </p:sp>
    </p:spTree>
    <p:extLst>
      <p:ext uri="{BB962C8B-B14F-4D97-AF65-F5344CB8AC3E}">
        <p14:creationId xmlns:p14="http://schemas.microsoft.com/office/powerpoint/2010/main" val="3756009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/>
      <p:bldP spid="8" grpId="0"/>
      <p:bldP spid="9" grpId="0"/>
      <p:bldP spid="10" grpId="0" animBg="1"/>
      <p:bldP spid="16" grpId="0"/>
      <p:bldP spid="17" grpId="0" animBg="1"/>
      <p:bldP spid="18" grpId="0" animBg="1"/>
      <p:bldP spid="19" grpId="0" animBg="1"/>
      <p:bldP spid="20" grpId="0"/>
      <p:bldP spid="22" grpId="0" animBg="1"/>
      <p:bldP spid="23" grpId="0" animBg="1"/>
      <p:bldP spid="24" grpId="0"/>
      <p:bldP spid="26" grpId="0" animBg="1"/>
      <p:bldP spid="29" grpId="0"/>
      <p:bldP spid="30" grpId="0" animBg="1"/>
      <p:bldP spid="31" grpId="0"/>
      <p:bldP spid="3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07037E-66B5-464D-BDFD-26097FC042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What is machine learning: Supervised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4A78EA-CE86-4D43-850C-AC2A4FBE33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Two types of supervised ML</a:t>
            </a:r>
          </a:p>
          <a:p>
            <a:r>
              <a:rPr lang="en-US" sz="2000" b="1" dirty="0">
                <a:solidFill>
                  <a:schemeClr val="bg1"/>
                </a:solidFill>
              </a:rPr>
              <a:t>Classification: </a:t>
            </a:r>
            <a:r>
              <a:rPr lang="en-US" sz="2000" dirty="0">
                <a:solidFill>
                  <a:schemeClr val="bg1"/>
                </a:solidFill>
              </a:rPr>
              <a:t>output is a predicted class for the input data (e.g. Email spam/ham, India/US, male/female, age range, income bracket)</a:t>
            </a:r>
          </a:p>
          <a:p>
            <a:r>
              <a:rPr lang="en-US" sz="2000" b="1" dirty="0">
                <a:solidFill>
                  <a:schemeClr val="bg1"/>
                </a:solidFill>
              </a:rPr>
              <a:t>Regression: </a:t>
            </a:r>
            <a:r>
              <a:rPr lang="en-US" sz="2000" dirty="0">
                <a:solidFill>
                  <a:schemeClr val="bg1"/>
                </a:solidFill>
              </a:rPr>
              <a:t>output is a predicted value (e.g. stock market, house prices, user’s preferred setting value)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2CB124-1E6C-445B-A926-CF5CB17202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128" y="2420"/>
            <a:ext cx="6250769" cy="31253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8E9A13E-6F13-4D3D-8607-53D22D4355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3202" y="4422101"/>
            <a:ext cx="3922620" cy="232517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A531A02-66CE-4EA5-AC31-229D434EB9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8524" y="3092022"/>
            <a:ext cx="4371975" cy="127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3850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D7E35-1211-4FEF-8F92-18498648C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dataset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4FE734-C4F4-498C-A762-1550B57586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7087" y="2845173"/>
            <a:ext cx="5457825" cy="209550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59D29EF-BACC-49B8-B433-17864CCC53FF}"/>
              </a:ext>
            </a:extLst>
          </p:cNvPr>
          <p:cNvCxnSpPr/>
          <p:nvPr/>
        </p:nvCxnSpPr>
        <p:spPr>
          <a:xfrm>
            <a:off x="3437906" y="2695699"/>
            <a:ext cx="425136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981C613-8980-4DC2-B704-92A61F7DD88C}"/>
              </a:ext>
            </a:extLst>
          </p:cNvPr>
          <p:cNvCxnSpPr/>
          <p:nvPr/>
        </p:nvCxnSpPr>
        <p:spPr>
          <a:xfrm>
            <a:off x="3431968" y="2695699"/>
            <a:ext cx="0" cy="1316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29C0888-2BAB-4793-AD16-FA119D835DF8}"/>
              </a:ext>
            </a:extLst>
          </p:cNvPr>
          <p:cNvCxnSpPr/>
          <p:nvPr/>
        </p:nvCxnSpPr>
        <p:spPr>
          <a:xfrm>
            <a:off x="7689273" y="2713511"/>
            <a:ext cx="0" cy="1316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9E0F936-FB46-49FA-B92C-181974A1E998}"/>
              </a:ext>
            </a:extLst>
          </p:cNvPr>
          <p:cNvSpPr txBox="1"/>
          <p:nvPr/>
        </p:nvSpPr>
        <p:spPr>
          <a:xfrm>
            <a:off x="5171704" y="2344179"/>
            <a:ext cx="1003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Features</a:t>
            </a:r>
          </a:p>
        </p:txBody>
      </p:sp>
    </p:spTree>
    <p:extLst>
      <p:ext uri="{BB962C8B-B14F-4D97-AF65-F5344CB8AC3E}">
        <p14:creationId xmlns:p14="http://schemas.microsoft.com/office/powerpoint/2010/main" val="9767456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3">
            <a:extLst>
              <a:ext uri="{FF2B5EF4-FFF2-40B4-BE49-F238E27FC236}">
                <a16:creationId xmlns:a16="http://schemas.microsoft.com/office/drawing/2014/main" id="{99899462-FC16-43B0-966B-FCA2634507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4654295" y="478232"/>
            <a:ext cx="7034121" cy="5918673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07037E-66B5-464D-BDFD-26097FC042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1053711"/>
            <a:ext cx="5638994" cy="1424446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What is machine learning: Others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A1E465A-25DD-45D8-B4D5-BFE6955BE1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200" y="2388262"/>
            <a:ext cx="3662730" cy="1629914"/>
          </a:xfrm>
          <a:prstGeom prst="rect">
            <a:avLst/>
          </a:prstGeom>
        </p:spPr>
      </p:pic>
      <p:cxnSp>
        <p:nvCxnSpPr>
          <p:cNvPr id="29" name="Straight Connector 25">
            <a:extLst>
              <a:ext uri="{FF2B5EF4-FFF2-40B4-BE49-F238E27FC236}">
                <a16:creationId xmlns:a16="http://schemas.microsoft.com/office/drawing/2014/main" id="{AAFEA932-2DF1-410C-A00A-7A1E7DBF75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30098" y="2639023"/>
            <a:ext cx="4562441" cy="0"/>
          </a:xfrm>
          <a:prstGeom prst="line">
            <a:avLst/>
          </a:prstGeom>
          <a:ln w="22225">
            <a:solidFill>
              <a:srgbClr val="E7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D5EFBE46-7731-4CB5-A12A-D0CB9909B1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025" y="4932393"/>
            <a:ext cx="3662730" cy="141015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4A78EA-CE86-4D43-850C-AC2A4FBE33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2799889"/>
            <a:ext cx="5747187" cy="2987543"/>
          </a:xfrm>
        </p:spPr>
        <p:txBody>
          <a:bodyPr anchor="t">
            <a:normAutofit/>
          </a:bodyPr>
          <a:lstStyle/>
          <a:p>
            <a:r>
              <a:rPr lang="en-US" sz="1900" b="1" dirty="0">
                <a:solidFill>
                  <a:srgbClr val="FFFFFF"/>
                </a:solidFill>
              </a:rPr>
              <a:t>Unsupervised</a:t>
            </a:r>
            <a:r>
              <a:rPr lang="en-US" sz="1900" dirty="0">
                <a:solidFill>
                  <a:srgbClr val="FFFFFF"/>
                </a:solidFill>
              </a:rPr>
              <a:t>: Find patterns in data (clustering history to get interests), find outliers in form filling, anomalies in browser/app usage logs</a:t>
            </a:r>
          </a:p>
          <a:p>
            <a:endParaRPr lang="en-US" sz="1900" dirty="0">
              <a:solidFill>
                <a:srgbClr val="FFFFFF"/>
              </a:solidFill>
            </a:endParaRPr>
          </a:p>
          <a:p>
            <a:endParaRPr lang="en-US" sz="1900" b="1" dirty="0">
              <a:solidFill>
                <a:srgbClr val="FFFFFF"/>
              </a:solidFill>
            </a:endParaRPr>
          </a:p>
          <a:p>
            <a:endParaRPr lang="en-US" sz="1900" b="1" dirty="0">
              <a:solidFill>
                <a:srgbClr val="FFFFFF"/>
              </a:solidFill>
            </a:endParaRPr>
          </a:p>
          <a:p>
            <a:r>
              <a:rPr lang="en-US" sz="1900" b="1" dirty="0">
                <a:solidFill>
                  <a:srgbClr val="FFFFFF"/>
                </a:solidFill>
              </a:rPr>
              <a:t>Reinforcement learning</a:t>
            </a:r>
            <a:r>
              <a:rPr lang="en-US" sz="1900" dirty="0">
                <a:solidFill>
                  <a:srgbClr val="FFFFFF"/>
                </a:solidFill>
              </a:rPr>
              <a:t>: Decide action in response to data. Adapt model based on reward out of interaction with environment. E.g. robot move with obstacles</a:t>
            </a:r>
          </a:p>
        </p:txBody>
      </p:sp>
    </p:spTree>
    <p:extLst>
      <p:ext uri="{BB962C8B-B14F-4D97-AF65-F5344CB8AC3E}">
        <p14:creationId xmlns:p14="http://schemas.microsoft.com/office/powerpoint/2010/main" val="2341771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57D8B-C1FD-4B79-B8FD-17EDD0FDE3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 in supervised machine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EC1AE9-7011-4091-9582-FFC13FECE9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505208" cy="4351338"/>
          </a:xfrm>
        </p:spPr>
        <p:txBody>
          <a:bodyPr/>
          <a:lstStyle/>
          <a:p>
            <a:r>
              <a:rPr lang="en-US" dirty="0"/>
              <a:t>Preprocessing : data cleaning, bigrams </a:t>
            </a:r>
            <a:r>
              <a:rPr lang="en-US" dirty="0" err="1"/>
              <a:t>etc</a:t>
            </a:r>
            <a:endParaRPr lang="en-US" dirty="0"/>
          </a:p>
          <a:p>
            <a:r>
              <a:rPr lang="en-US" dirty="0"/>
              <a:t>Input dataset: data, labels</a:t>
            </a:r>
          </a:p>
          <a:p>
            <a:r>
              <a:rPr lang="en-US" dirty="0"/>
              <a:t>Split input dataset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training set, validation set, test set (e.g. 70/15/15 split)</a:t>
            </a:r>
          </a:p>
          <a:p>
            <a:r>
              <a:rPr lang="en-US" dirty="0"/>
              <a:t>Train machine learning algorithm on the training set</a:t>
            </a:r>
          </a:p>
          <a:p>
            <a:r>
              <a:rPr lang="en-US" dirty="0"/>
              <a:t>Predict labels using the trained model</a:t>
            </a:r>
          </a:p>
          <a:p>
            <a:r>
              <a:rPr lang="en-US" dirty="0"/>
              <a:t>Tune the parameters and validate to get max accuracy on the validation set</a:t>
            </a:r>
          </a:p>
          <a:p>
            <a:r>
              <a:rPr lang="en-US" dirty="0"/>
              <a:t>Test on unseen data: test set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0D314BF-FB28-48C5-81B6-AA54CC069FEA}"/>
              </a:ext>
            </a:extLst>
          </p:cNvPr>
          <p:cNvSpPr/>
          <p:nvPr/>
        </p:nvSpPr>
        <p:spPr>
          <a:xfrm>
            <a:off x="10468098" y="534387"/>
            <a:ext cx="1383475" cy="76002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Input data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B5D8328-F78B-45ED-9D94-DC188B377F20}"/>
              </a:ext>
            </a:extLst>
          </p:cNvPr>
          <p:cNvSpPr/>
          <p:nvPr/>
        </p:nvSpPr>
        <p:spPr>
          <a:xfrm>
            <a:off x="10468096" y="1577260"/>
            <a:ext cx="1383475" cy="76002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Preprocessing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58FA4EF-ACE4-419B-9077-58BD7B579606}"/>
              </a:ext>
            </a:extLst>
          </p:cNvPr>
          <p:cNvSpPr/>
          <p:nvPr/>
        </p:nvSpPr>
        <p:spPr>
          <a:xfrm>
            <a:off x="10468096" y="2620133"/>
            <a:ext cx="1383475" cy="76002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Prepare dataset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30C28F9-9899-444E-AE93-E52E053010FA}"/>
              </a:ext>
            </a:extLst>
          </p:cNvPr>
          <p:cNvSpPr/>
          <p:nvPr/>
        </p:nvSpPr>
        <p:spPr>
          <a:xfrm>
            <a:off x="10456223" y="3660529"/>
            <a:ext cx="1383475" cy="76002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Training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914AC9C-703B-4F41-8C8A-C9FE16934956}"/>
              </a:ext>
            </a:extLst>
          </p:cNvPr>
          <p:cNvSpPr/>
          <p:nvPr/>
        </p:nvSpPr>
        <p:spPr>
          <a:xfrm>
            <a:off x="10456222" y="4700925"/>
            <a:ext cx="1383475" cy="76002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Prediction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D342497-6B1A-41A1-B91F-40BBF7665B03}"/>
              </a:ext>
            </a:extLst>
          </p:cNvPr>
          <p:cNvSpPr/>
          <p:nvPr/>
        </p:nvSpPr>
        <p:spPr>
          <a:xfrm>
            <a:off x="10468095" y="5759530"/>
            <a:ext cx="1383475" cy="76002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Validation</a:t>
            </a:r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55638CBB-C84A-4329-97A0-6B292ECA5095}"/>
              </a:ext>
            </a:extLst>
          </p:cNvPr>
          <p:cNvSpPr/>
          <p:nvPr/>
        </p:nvSpPr>
        <p:spPr>
          <a:xfrm>
            <a:off x="10984675" y="1294408"/>
            <a:ext cx="326572" cy="28285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9120C749-C359-4227-AE4F-D44F0C6BB1A8}"/>
              </a:ext>
            </a:extLst>
          </p:cNvPr>
          <p:cNvSpPr/>
          <p:nvPr/>
        </p:nvSpPr>
        <p:spPr>
          <a:xfrm>
            <a:off x="10984675" y="2337281"/>
            <a:ext cx="326572" cy="28285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B45F21F5-F9EC-4F6D-BE67-B222499D45BE}"/>
              </a:ext>
            </a:extLst>
          </p:cNvPr>
          <p:cNvSpPr/>
          <p:nvPr/>
        </p:nvSpPr>
        <p:spPr>
          <a:xfrm>
            <a:off x="10984675" y="3380154"/>
            <a:ext cx="326572" cy="28285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F70E8F18-1289-45D9-ACC2-AD71E1E3F31B}"/>
              </a:ext>
            </a:extLst>
          </p:cNvPr>
          <p:cNvSpPr/>
          <p:nvPr/>
        </p:nvSpPr>
        <p:spPr>
          <a:xfrm>
            <a:off x="10984674" y="4418073"/>
            <a:ext cx="326572" cy="28285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0CD2434C-F6FD-460B-B188-3209C63F5ACE}"/>
              </a:ext>
            </a:extLst>
          </p:cNvPr>
          <p:cNvSpPr/>
          <p:nvPr/>
        </p:nvSpPr>
        <p:spPr>
          <a:xfrm>
            <a:off x="10978736" y="5458469"/>
            <a:ext cx="326572" cy="28285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9506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287</TotalTime>
  <Words>1036</Words>
  <Application>Microsoft Office PowerPoint</Application>
  <PresentationFormat>Widescreen</PresentationFormat>
  <Paragraphs>146</Paragraphs>
  <Slides>18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Calibri</vt:lpstr>
      <vt:lpstr>Calibri Light</vt:lpstr>
      <vt:lpstr>Wingdings</vt:lpstr>
      <vt:lpstr>Office Theme</vt:lpstr>
      <vt:lpstr>Packager Shell Object</vt:lpstr>
      <vt:lpstr>Machine learning 101 </vt:lpstr>
      <vt:lpstr>1. Introduction to ML</vt:lpstr>
      <vt:lpstr>What is machine learning</vt:lpstr>
      <vt:lpstr>Machine learning Vs traditional programming</vt:lpstr>
      <vt:lpstr>What is machine learning: Supervised </vt:lpstr>
      <vt:lpstr>What is machine learning: Supervised</vt:lpstr>
      <vt:lpstr>Example dataset</vt:lpstr>
      <vt:lpstr>What is machine learning: Others</vt:lpstr>
      <vt:lpstr>Steps in supervised machine learning</vt:lpstr>
      <vt:lpstr>ML Algorithm: Support Vector Machine</vt:lpstr>
      <vt:lpstr>ML Algorithm: Decision tree</vt:lpstr>
      <vt:lpstr>ML Algorithm: Neural Network</vt:lpstr>
      <vt:lpstr>ML Algorithm: K means clustering</vt:lpstr>
      <vt:lpstr>Metrics to measure accuracy</vt:lpstr>
      <vt:lpstr>Where ML model runs</vt:lpstr>
      <vt:lpstr>Running ML as a service</vt:lpstr>
      <vt:lpstr>ML tools/Resources</vt:lpstr>
      <vt:lpstr>Demo: Digit recognition (Python file + Jupyter notebook embedded)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 101  for Edge browser</dc:title>
  <dc:creator>Joy Bose</dc:creator>
  <cp:lastModifiedBy>Joy Bose</cp:lastModifiedBy>
  <cp:revision>12</cp:revision>
  <dcterms:created xsi:type="dcterms:W3CDTF">2018-09-06T05:02:29Z</dcterms:created>
  <dcterms:modified xsi:type="dcterms:W3CDTF">2019-12-05T03:19:32Z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jobose@microsoft.com</vt:lpwstr>
  </property>
  <property fmtid="{D5CDD505-2E9C-101B-9397-08002B2CF9AE}" pid="5" name="MSIP_Label_f42aa342-8706-4288-bd11-ebb85995028c_SetDate">
    <vt:lpwstr>2018-09-06T05:02:53.4112392Z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